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  <p:sldMasterId id="2147484023" r:id="rId2"/>
  </p:sldMasterIdLst>
  <p:notesMasterIdLst>
    <p:notesMasterId r:id="rId12"/>
  </p:notesMasterIdLst>
  <p:sldIdLst>
    <p:sldId id="257" r:id="rId3"/>
    <p:sldId id="265" r:id="rId4"/>
    <p:sldId id="266" r:id="rId5"/>
    <p:sldId id="286" r:id="rId6"/>
    <p:sldId id="280" r:id="rId7"/>
    <p:sldId id="272" r:id="rId8"/>
    <p:sldId id="283" r:id="rId9"/>
    <p:sldId id="285" r:id="rId10"/>
    <p:sldId id="284" r:id="rId11"/>
  </p:sldIdLst>
  <p:sldSz cx="9906000" cy="6858000" type="A4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FF"/>
    <a:srgbClr val="99CC00"/>
    <a:srgbClr val="FF3300"/>
    <a:srgbClr val="00FFFF"/>
    <a:srgbClr val="FF6600"/>
    <a:srgbClr val="00CCFF"/>
    <a:srgbClr val="008000"/>
    <a:srgbClr val="CC75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6618" autoAdjust="0"/>
  </p:normalViewPr>
  <p:slideViewPr>
    <p:cSldViewPr>
      <p:cViewPr varScale="1">
        <p:scale>
          <a:sx n="87" d="100"/>
          <a:sy n="87" d="100"/>
        </p:scale>
        <p:origin x="-1254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D9A56-6EAD-4550-BE36-D406EFCF3D04}" type="doc">
      <dgm:prSet loTypeId="urn:microsoft.com/office/officeart/2005/8/layout/cycle4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3733E92A-D7FC-49CC-A5B3-D2FD726C7C05}">
      <dgm:prSet phldrT="[文本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3200" b="1" i="1" u="sng" dirty="0" smtClean="0">
              <a:latin typeface="微软雅黑" pitchFamily="34" charset="-122"/>
              <a:ea typeface="微软雅黑" pitchFamily="34" charset="-122"/>
            </a:rPr>
            <a:t>经济</a:t>
          </a:r>
          <a:endParaRPr lang="zh-CN" altLang="en-US" sz="3200" b="1" i="1" u="sng" dirty="0">
            <a:latin typeface="微软雅黑" pitchFamily="34" charset="-122"/>
            <a:ea typeface="微软雅黑" pitchFamily="34" charset="-122"/>
          </a:endParaRPr>
        </a:p>
      </dgm:t>
    </dgm:pt>
    <dgm:pt modelId="{2222CC94-B926-4369-A04A-2A0288563AA9}" type="parTrans" cxnId="{014010D7-3AEA-44F0-AD73-374215F1DC54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C15AEB6E-F12A-4320-BDD5-789EB0F4F7CB}" type="sibTrans" cxnId="{014010D7-3AEA-44F0-AD73-374215F1DC54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6C89CE47-54DB-40BC-BC79-86B55AF47D99}">
      <dgm:prSet phldrT="[文本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 anchorCtr="1"/>
        <a:lstStyle/>
        <a:p>
          <a:r>
            <a:rPr lang="zh-CN" altLang="en-US" sz="2400" b="1" i="1" u="sng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充足的利润空间</a:t>
          </a:r>
          <a:endParaRPr lang="zh-CN" altLang="en-US" sz="2400" b="1" i="1" u="sng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D4EC1575-D047-4EDB-AF14-8CD81DED9F69}" type="parTrans" cxnId="{8FA25B19-AD6A-4554-B7D1-9D5A78FFB528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3D007FD9-E42A-4033-902A-8DEF0DE9B858}" type="sibTrans" cxnId="{8FA25B19-AD6A-4554-B7D1-9D5A78FFB528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90F64C45-F2E1-4B25-AC9D-BD6EA9B11B79}">
      <dgm:prSet phldrT="[文本]"/>
      <dgm:spPr/>
      <dgm:t>
        <a:bodyPr/>
        <a:lstStyle/>
        <a:p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安全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D26E5725-B453-43C5-9F0B-0D0CB267F9C5}" type="parTrans" cxnId="{BFEAB799-7761-4283-A022-8139C67C77B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A3E162A6-B172-436C-901A-461A464AFD03}" type="sibTrans" cxnId="{BFEAB799-7761-4283-A022-8139C67C77B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1961A091-28D2-4ED5-9D26-F0F2961F434C}">
      <dgm:prSet phldrT="[文本]" custT="1"/>
      <dgm:spPr/>
      <dgm:t>
        <a:bodyPr anchor="ctr" anchorCtr="1"/>
        <a:lstStyle/>
        <a:p>
          <a:r>
            <a:rPr lang="zh-CN" altLang="en-US" sz="2000" b="1" dirty="0" smtClean="0">
              <a:latin typeface="微软雅黑" pitchFamily="34" charset="-122"/>
              <a:ea typeface="微软雅黑" pitchFamily="34" charset="-122"/>
            </a:rPr>
            <a:t>强壮的胎体不易鼓包</a:t>
          </a:r>
          <a:endParaRPr lang="zh-CN" altLang="en-US" sz="2000" b="1" dirty="0">
            <a:latin typeface="微软雅黑" pitchFamily="34" charset="-122"/>
            <a:ea typeface="微软雅黑" pitchFamily="34" charset="-122"/>
          </a:endParaRPr>
        </a:p>
      </dgm:t>
    </dgm:pt>
    <dgm:pt modelId="{3DD6F4A0-302C-41D0-A264-5A0D56E6B4D1}" type="parTrans" cxnId="{B9083DB0-3501-4457-A81E-0AD923DF8856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A8F2D4FB-5AD5-49B8-A978-66BAFC820D47}" type="sibTrans" cxnId="{B9083DB0-3501-4457-A81E-0AD923DF8856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DB2EF3D7-6576-4871-B6B3-F841CB300297}">
      <dgm:prSet phldrT="[文本]"/>
      <dgm:spPr/>
      <dgm:t>
        <a:bodyPr/>
        <a:lstStyle/>
        <a:p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耐磨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872D1AC7-8AB5-4704-A75A-D90F49FD787C}" type="parTrans" cxnId="{A9961C82-4CA9-4404-A7B0-C25FDA85105C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7C4A8CE8-2B24-4D29-8CC2-1B82D7A37921}" type="sibTrans" cxnId="{A9961C82-4CA9-4404-A7B0-C25FDA85105C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C834627F-172D-45B5-8B5E-2AC91D35CC78}">
      <dgm:prSet phldrT="[文本]"/>
      <dgm:spPr/>
      <dgm:t>
        <a:bodyPr/>
        <a:lstStyle/>
        <a:p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静音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FE9C9D16-ACE0-4CDE-8DAE-6D71CBF8651C}" type="parTrans" cxnId="{4F59A91B-0162-42E3-9D3F-201FDC46A270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578E3FFE-C37C-416D-BEB9-4E7B2795E7EA}" type="sibTrans" cxnId="{4F59A91B-0162-42E3-9D3F-201FDC46A270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6CE66307-F7E9-4EB3-9834-2E1CA9352B1F}">
      <dgm:prSet phldrT="[文本]" custT="1"/>
      <dgm:spPr/>
      <dgm:t>
        <a:bodyPr anchor="ctr" anchorCtr="1"/>
        <a:lstStyle/>
        <a:p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优异的舒适性强于大多数竞品的经济品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2F92A646-D04F-4BA7-90D2-4AE09FB7412B}" type="parTrans" cxnId="{D26D75F8-6D33-47D7-9400-5FA9CFAF8FC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2D37914D-0815-4952-B428-4D8E121CAD33}" type="sibTrans" cxnId="{D26D75F8-6D33-47D7-9400-5FA9CFAF8FC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E5CD17E5-4284-4650-ADC8-B80DCF189D8D}">
      <dgm:prSet phldrT="[文本]" custT="1"/>
      <dgm:spPr/>
      <dgm:t>
        <a:bodyPr/>
        <a:lstStyle/>
        <a:p>
          <a:pPr algn="l"/>
          <a:r>
            <a:rPr lang="zh-CN" altLang="en-US" sz="2000" b="1" dirty="0" smtClean="0">
              <a:latin typeface="微软雅黑" pitchFamily="34" charset="-122"/>
              <a:ea typeface="微软雅黑" pitchFamily="34" charset="-122"/>
            </a:rPr>
            <a:t>磨耗里程满足消费者需求</a:t>
          </a:r>
          <a:endParaRPr lang="zh-CN" altLang="en-US" sz="2000" b="1" dirty="0">
            <a:latin typeface="微软雅黑" pitchFamily="34" charset="-122"/>
            <a:ea typeface="微软雅黑" pitchFamily="34" charset="-122"/>
          </a:endParaRPr>
        </a:p>
      </dgm:t>
    </dgm:pt>
    <dgm:pt modelId="{8919926D-905D-4398-8F97-0EFFBCB668D6}" type="sibTrans" cxnId="{30EB8A08-0A54-4887-A7E4-F78771D42B86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94356811-B333-40FE-AD36-031FAA5AFCFA}" type="parTrans" cxnId="{30EB8A08-0A54-4887-A7E4-F78771D42B86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E6C4684B-214A-4C9F-A575-83112C1D2959}" type="pres">
      <dgm:prSet presAssocID="{1B2D9A56-6EAD-4550-BE36-D406EFCF3D0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CB70463-B9D7-4ED5-9F6A-73D0B3187162}" type="pres">
      <dgm:prSet presAssocID="{1B2D9A56-6EAD-4550-BE36-D406EFCF3D04}" presName="children" presStyleCnt="0"/>
      <dgm:spPr/>
      <dgm:t>
        <a:bodyPr/>
        <a:lstStyle/>
        <a:p>
          <a:endParaRPr lang="zh-CN" altLang="en-US"/>
        </a:p>
      </dgm:t>
    </dgm:pt>
    <dgm:pt modelId="{AC59932B-8D8F-4D26-8256-614C800DE816}" type="pres">
      <dgm:prSet presAssocID="{1B2D9A56-6EAD-4550-BE36-D406EFCF3D04}" presName="child1group" presStyleCnt="0"/>
      <dgm:spPr/>
      <dgm:t>
        <a:bodyPr/>
        <a:lstStyle/>
        <a:p>
          <a:endParaRPr lang="zh-CN" altLang="en-US"/>
        </a:p>
      </dgm:t>
    </dgm:pt>
    <dgm:pt modelId="{8D016EAC-B5D1-4E26-9B7C-8A18830BD036}" type="pres">
      <dgm:prSet presAssocID="{1B2D9A56-6EAD-4550-BE36-D406EFCF3D04}" presName="child1" presStyleLbl="bgAcc1" presStyleIdx="0" presStyleCnt="4" custScaleX="132469" custScaleY="110548"/>
      <dgm:spPr/>
      <dgm:t>
        <a:bodyPr/>
        <a:lstStyle/>
        <a:p>
          <a:endParaRPr lang="zh-CN" altLang="en-US"/>
        </a:p>
      </dgm:t>
    </dgm:pt>
    <dgm:pt modelId="{926B9DF1-AE7E-42CC-8727-42E51CC1485C}" type="pres">
      <dgm:prSet presAssocID="{1B2D9A56-6EAD-4550-BE36-D406EFCF3D0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00C983-A4B1-496B-99FD-E0FFC4927E4C}" type="pres">
      <dgm:prSet presAssocID="{1B2D9A56-6EAD-4550-BE36-D406EFCF3D04}" presName="child2group" presStyleCnt="0"/>
      <dgm:spPr/>
      <dgm:t>
        <a:bodyPr/>
        <a:lstStyle/>
        <a:p>
          <a:endParaRPr lang="zh-CN" altLang="en-US"/>
        </a:p>
      </dgm:t>
    </dgm:pt>
    <dgm:pt modelId="{94649A8D-646F-40FF-9E79-BE3F399A6CA4}" type="pres">
      <dgm:prSet presAssocID="{1B2D9A56-6EAD-4550-BE36-D406EFCF3D04}" presName="child2" presStyleLbl="bgAcc1" presStyleIdx="1" presStyleCnt="4" custScaleX="133890" custScaleY="110662"/>
      <dgm:spPr/>
      <dgm:t>
        <a:bodyPr/>
        <a:lstStyle/>
        <a:p>
          <a:endParaRPr lang="zh-CN" altLang="en-US"/>
        </a:p>
      </dgm:t>
    </dgm:pt>
    <dgm:pt modelId="{C13F6E59-6C8D-4504-AF71-99E7AB2334F3}" type="pres">
      <dgm:prSet presAssocID="{1B2D9A56-6EAD-4550-BE36-D406EFCF3D0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A7F56E-C143-4289-BF63-10A9218052FF}" type="pres">
      <dgm:prSet presAssocID="{1B2D9A56-6EAD-4550-BE36-D406EFCF3D04}" presName="child3group" presStyleCnt="0"/>
      <dgm:spPr/>
      <dgm:t>
        <a:bodyPr/>
        <a:lstStyle/>
        <a:p>
          <a:endParaRPr lang="zh-CN" altLang="en-US"/>
        </a:p>
      </dgm:t>
    </dgm:pt>
    <dgm:pt modelId="{6378160A-F048-435B-99B9-3334B5C385C6}" type="pres">
      <dgm:prSet presAssocID="{1B2D9A56-6EAD-4550-BE36-D406EFCF3D04}" presName="child3" presStyleLbl="bgAcc1" presStyleIdx="2" presStyleCnt="4" custScaleX="133968" custScaleY="120457"/>
      <dgm:spPr/>
      <dgm:t>
        <a:bodyPr/>
        <a:lstStyle/>
        <a:p>
          <a:endParaRPr lang="zh-CN" altLang="en-US"/>
        </a:p>
      </dgm:t>
    </dgm:pt>
    <dgm:pt modelId="{737A5A3C-4A01-4AF5-8BC3-7EB4127B35CC}" type="pres">
      <dgm:prSet presAssocID="{1B2D9A56-6EAD-4550-BE36-D406EFCF3D0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338351-F19C-416A-AF0D-28F40E41F852}" type="pres">
      <dgm:prSet presAssocID="{1B2D9A56-6EAD-4550-BE36-D406EFCF3D04}" presName="child4group" presStyleCnt="0"/>
      <dgm:spPr/>
      <dgm:t>
        <a:bodyPr/>
        <a:lstStyle/>
        <a:p>
          <a:endParaRPr lang="zh-CN" altLang="en-US"/>
        </a:p>
      </dgm:t>
    </dgm:pt>
    <dgm:pt modelId="{155FD730-C3F9-4AF1-BEFC-4167D4BCBDB7}" type="pres">
      <dgm:prSet presAssocID="{1B2D9A56-6EAD-4550-BE36-D406EFCF3D04}" presName="child4" presStyleLbl="bgAcc1" presStyleIdx="3" presStyleCnt="4" custScaleX="133070" custScaleY="117692"/>
      <dgm:spPr/>
      <dgm:t>
        <a:bodyPr/>
        <a:lstStyle/>
        <a:p>
          <a:endParaRPr lang="zh-CN" altLang="en-US"/>
        </a:p>
      </dgm:t>
    </dgm:pt>
    <dgm:pt modelId="{77BFBC36-F7E4-42FC-976E-DE32FC7D1441}" type="pres">
      <dgm:prSet presAssocID="{1B2D9A56-6EAD-4550-BE36-D406EFCF3D0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F180D9-D91A-4347-8D2C-6479AE044CE4}" type="pres">
      <dgm:prSet presAssocID="{1B2D9A56-6EAD-4550-BE36-D406EFCF3D04}" presName="childPlaceholder" presStyleCnt="0"/>
      <dgm:spPr/>
      <dgm:t>
        <a:bodyPr/>
        <a:lstStyle/>
        <a:p>
          <a:endParaRPr lang="zh-CN" altLang="en-US"/>
        </a:p>
      </dgm:t>
    </dgm:pt>
    <dgm:pt modelId="{8C3E2FC4-90F3-439A-8D9D-4FFD57801247}" type="pres">
      <dgm:prSet presAssocID="{1B2D9A56-6EAD-4550-BE36-D406EFCF3D04}" presName="circle" presStyleCnt="0"/>
      <dgm:spPr/>
      <dgm:t>
        <a:bodyPr/>
        <a:lstStyle/>
        <a:p>
          <a:endParaRPr lang="zh-CN" altLang="en-US"/>
        </a:p>
      </dgm:t>
    </dgm:pt>
    <dgm:pt modelId="{081B06CA-E3D8-4FD3-BFDC-93E78C6F8E79}" type="pres">
      <dgm:prSet presAssocID="{1B2D9A56-6EAD-4550-BE36-D406EFCF3D04}" presName="quadrant1" presStyleLbl="node1" presStyleIdx="0" presStyleCnt="4" custLinFactNeighborX="755" custLinFactNeighborY="-212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74763E-0104-46C8-893A-5A46FF902953}" type="pres">
      <dgm:prSet presAssocID="{1B2D9A56-6EAD-4550-BE36-D406EFCF3D0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19DAD6-6C33-4A55-8159-EF6AC85C6141}" type="pres">
      <dgm:prSet presAssocID="{1B2D9A56-6EAD-4550-BE36-D406EFCF3D0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AD2019-F475-4BC1-9578-875DB690A38D}" type="pres">
      <dgm:prSet presAssocID="{1B2D9A56-6EAD-4550-BE36-D406EFCF3D0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B8F960-9257-482B-9678-F249F02DCE07}" type="pres">
      <dgm:prSet presAssocID="{1B2D9A56-6EAD-4550-BE36-D406EFCF3D04}" presName="quadrantPlaceholder" presStyleCnt="0"/>
      <dgm:spPr/>
      <dgm:t>
        <a:bodyPr/>
        <a:lstStyle/>
        <a:p>
          <a:endParaRPr lang="zh-CN" altLang="en-US"/>
        </a:p>
      </dgm:t>
    </dgm:pt>
    <dgm:pt modelId="{75C68655-EE7E-4E73-AA6A-1F9D9BE1229B}" type="pres">
      <dgm:prSet presAssocID="{1B2D9A56-6EAD-4550-BE36-D406EFCF3D04}" presName="center1" presStyleLbl="fgShp" presStyleIdx="0" presStyleCnt="2"/>
      <dgm:spPr/>
      <dgm:t>
        <a:bodyPr/>
        <a:lstStyle/>
        <a:p>
          <a:endParaRPr lang="zh-CN" altLang="en-US"/>
        </a:p>
      </dgm:t>
    </dgm:pt>
    <dgm:pt modelId="{D186652E-B4B9-4A9A-AD00-6539E01E37AB}" type="pres">
      <dgm:prSet presAssocID="{1B2D9A56-6EAD-4550-BE36-D406EFCF3D04}" presName="center2" presStyleLbl="fgShp" presStyleIdx="1" presStyleCnt="2"/>
      <dgm:spPr/>
      <dgm:t>
        <a:bodyPr/>
        <a:lstStyle/>
        <a:p>
          <a:endParaRPr lang="zh-CN" altLang="en-US"/>
        </a:p>
      </dgm:t>
    </dgm:pt>
  </dgm:ptLst>
  <dgm:cxnLst>
    <dgm:cxn modelId="{C921D29F-5F64-4205-97AC-2D9EFA364C1F}" type="presOf" srcId="{1961A091-28D2-4ED5-9D26-F0F2961F434C}" destId="{C13F6E59-6C8D-4504-AF71-99E7AB2334F3}" srcOrd="1" destOrd="0" presId="urn:microsoft.com/office/officeart/2005/8/layout/cycle4"/>
    <dgm:cxn modelId="{EC30ED04-00AC-4998-842E-F53499D12963}" type="presOf" srcId="{E5CD17E5-4284-4650-ADC8-B80DCF189D8D}" destId="{6378160A-F048-435B-99B9-3334B5C385C6}" srcOrd="0" destOrd="0" presId="urn:microsoft.com/office/officeart/2005/8/layout/cycle4"/>
    <dgm:cxn modelId="{77882552-491E-453B-BA71-594315872EDD}" type="presOf" srcId="{90F64C45-F2E1-4B25-AC9D-BD6EA9B11B79}" destId="{7474763E-0104-46C8-893A-5A46FF902953}" srcOrd="0" destOrd="0" presId="urn:microsoft.com/office/officeart/2005/8/layout/cycle4"/>
    <dgm:cxn modelId="{D26D75F8-6D33-47D7-9400-5FA9CFAF8FC9}" srcId="{C834627F-172D-45B5-8B5E-2AC91D35CC78}" destId="{6CE66307-F7E9-4EB3-9834-2E1CA9352B1F}" srcOrd="0" destOrd="0" parTransId="{2F92A646-D04F-4BA7-90D2-4AE09FB7412B}" sibTransId="{2D37914D-0815-4952-B428-4D8E121CAD33}"/>
    <dgm:cxn modelId="{9A5D988D-0FCD-477C-B6E9-32BC3FF7B96A}" type="presOf" srcId="{DB2EF3D7-6576-4871-B6B3-F841CB300297}" destId="{8219DAD6-6C33-4A55-8159-EF6AC85C6141}" srcOrd="0" destOrd="0" presId="urn:microsoft.com/office/officeart/2005/8/layout/cycle4"/>
    <dgm:cxn modelId="{6EC3B218-B94B-4E90-8707-08BD974A4D3C}" type="presOf" srcId="{3733E92A-D7FC-49CC-A5B3-D2FD726C7C05}" destId="{081B06CA-E3D8-4FD3-BFDC-93E78C6F8E79}" srcOrd="0" destOrd="0" presId="urn:microsoft.com/office/officeart/2005/8/layout/cycle4"/>
    <dgm:cxn modelId="{9BEB45D2-DF0D-49FE-A140-C736DE9FF30E}" type="presOf" srcId="{1961A091-28D2-4ED5-9D26-F0F2961F434C}" destId="{94649A8D-646F-40FF-9E79-BE3F399A6CA4}" srcOrd="0" destOrd="0" presId="urn:microsoft.com/office/officeart/2005/8/layout/cycle4"/>
    <dgm:cxn modelId="{BFEAB799-7761-4283-A022-8139C67C77B9}" srcId="{1B2D9A56-6EAD-4550-BE36-D406EFCF3D04}" destId="{90F64C45-F2E1-4B25-AC9D-BD6EA9B11B79}" srcOrd="1" destOrd="0" parTransId="{D26E5725-B453-43C5-9F0B-0D0CB267F9C5}" sibTransId="{A3E162A6-B172-436C-901A-461A464AFD03}"/>
    <dgm:cxn modelId="{014010D7-3AEA-44F0-AD73-374215F1DC54}" srcId="{1B2D9A56-6EAD-4550-BE36-D406EFCF3D04}" destId="{3733E92A-D7FC-49CC-A5B3-D2FD726C7C05}" srcOrd="0" destOrd="0" parTransId="{2222CC94-B926-4369-A04A-2A0288563AA9}" sibTransId="{C15AEB6E-F12A-4320-BDD5-789EB0F4F7CB}"/>
    <dgm:cxn modelId="{4B8E3C63-E0BB-42E6-9138-25E7C49A705B}" type="presOf" srcId="{C834627F-172D-45B5-8B5E-2AC91D35CC78}" destId="{95AD2019-F475-4BC1-9578-875DB690A38D}" srcOrd="0" destOrd="0" presId="urn:microsoft.com/office/officeart/2005/8/layout/cycle4"/>
    <dgm:cxn modelId="{D3D5175B-0000-46CF-84BB-B025FF49CBAF}" type="presOf" srcId="{6CE66307-F7E9-4EB3-9834-2E1CA9352B1F}" destId="{77BFBC36-F7E4-42FC-976E-DE32FC7D1441}" srcOrd="1" destOrd="0" presId="urn:microsoft.com/office/officeart/2005/8/layout/cycle4"/>
    <dgm:cxn modelId="{61519007-A2C5-402F-BF32-56398C34C430}" type="presOf" srcId="{6CE66307-F7E9-4EB3-9834-2E1CA9352B1F}" destId="{155FD730-C3F9-4AF1-BEFC-4167D4BCBDB7}" srcOrd="0" destOrd="0" presId="urn:microsoft.com/office/officeart/2005/8/layout/cycle4"/>
    <dgm:cxn modelId="{8FA25B19-AD6A-4554-B7D1-9D5A78FFB528}" srcId="{3733E92A-D7FC-49CC-A5B3-D2FD726C7C05}" destId="{6C89CE47-54DB-40BC-BC79-86B55AF47D99}" srcOrd="0" destOrd="0" parTransId="{D4EC1575-D047-4EDB-AF14-8CD81DED9F69}" sibTransId="{3D007FD9-E42A-4033-902A-8DEF0DE9B858}"/>
    <dgm:cxn modelId="{30EB8A08-0A54-4887-A7E4-F78771D42B86}" srcId="{DB2EF3D7-6576-4871-B6B3-F841CB300297}" destId="{E5CD17E5-4284-4650-ADC8-B80DCF189D8D}" srcOrd="0" destOrd="0" parTransId="{94356811-B333-40FE-AD36-031FAA5AFCFA}" sibTransId="{8919926D-905D-4398-8F97-0EFFBCB668D6}"/>
    <dgm:cxn modelId="{D7B527F1-A347-4E15-8FF7-71B39CA59AB6}" type="presOf" srcId="{6C89CE47-54DB-40BC-BC79-86B55AF47D99}" destId="{926B9DF1-AE7E-42CC-8727-42E51CC1485C}" srcOrd="1" destOrd="0" presId="urn:microsoft.com/office/officeart/2005/8/layout/cycle4"/>
    <dgm:cxn modelId="{4F59A91B-0162-42E3-9D3F-201FDC46A270}" srcId="{1B2D9A56-6EAD-4550-BE36-D406EFCF3D04}" destId="{C834627F-172D-45B5-8B5E-2AC91D35CC78}" srcOrd="3" destOrd="0" parTransId="{FE9C9D16-ACE0-4CDE-8DAE-6D71CBF8651C}" sibTransId="{578E3FFE-C37C-416D-BEB9-4E7B2795E7EA}"/>
    <dgm:cxn modelId="{A9961C82-4CA9-4404-A7B0-C25FDA85105C}" srcId="{1B2D9A56-6EAD-4550-BE36-D406EFCF3D04}" destId="{DB2EF3D7-6576-4871-B6B3-F841CB300297}" srcOrd="2" destOrd="0" parTransId="{872D1AC7-8AB5-4704-A75A-D90F49FD787C}" sibTransId="{7C4A8CE8-2B24-4D29-8CC2-1B82D7A37921}"/>
    <dgm:cxn modelId="{5069DD95-7CBF-412B-A448-06C1BE2AF6BF}" type="presOf" srcId="{E5CD17E5-4284-4650-ADC8-B80DCF189D8D}" destId="{737A5A3C-4A01-4AF5-8BC3-7EB4127B35CC}" srcOrd="1" destOrd="0" presId="urn:microsoft.com/office/officeart/2005/8/layout/cycle4"/>
    <dgm:cxn modelId="{B9083DB0-3501-4457-A81E-0AD923DF8856}" srcId="{90F64C45-F2E1-4B25-AC9D-BD6EA9B11B79}" destId="{1961A091-28D2-4ED5-9D26-F0F2961F434C}" srcOrd="0" destOrd="0" parTransId="{3DD6F4A0-302C-41D0-A264-5A0D56E6B4D1}" sibTransId="{A8F2D4FB-5AD5-49B8-A978-66BAFC820D47}"/>
    <dgm:cxn modelId="{2464E88B-45BB-4A42-BC58-3C8F61CB7A1E}" type="presOf" srcId="{1B2D9A56-6EAD-4550-BE36-D406EFCF3D04}" destId="{E6C4684B-214A-4C9F-A575-83112C1D2959}" srcOrd="0" destOrd="0" presId="urn:microsoft.com/office/officeart/2005/8/layout/cycle4"/>
    <dgm:cxn modelId="{10481128-EA2F-49E5-A982-3F910969A04A}" type="presOf" srcId="{6C89CE47-54DB-40BC-BC79-86B55AF47D99}" destId="{8D016EAC-B5D1-4E26-9B7C-8A18830BD036}" srcOrd="0" destOrd="0" presId="urn:microsoft.com/office/officeart/2005/8/layout/cycle4"/>
    <dgm:cxn modelId="{0D74BA1F-9AB5-496B-B634-DC9FB75FEBB1}" type="presParOf" srcId="{E6C4684B-214A-4C9F-A575-83112C1D2959}" destId="{5CB70463-B9D7-4ED5-9F6A-73D0B3187162}" srcOrd="0" destOrd="0" presId="urn:microsoft.com/office/officeart/2005/8/layout/cycle4"/>
    <dgm:cxn modelId="{2C9D95A1-84F8-4939-9A9B-C0090218D046}" type="presParOf" srcId="{5CB70463-B9D7-4ED5-9F6A-73D0B3187162}" destId="{AC59932B-8D8F-4D26-8256-614C800DE816}" srcOrd="0" destOrd="0" presId="urn:microsoft.com/office/officeart/2005/8/layout/cycle4"/>
    <dgm:cxn modelId="{E9ED48E7-546E-4785-B8ED-3239E1E5351F}" type="presParOf" srcId="{AC59932B-8D8F-4D26-8256-614C800DE816}" destId="{8D016EAC-B5D1-4E26-9B7C-8A18830BD036}" srcOrd="0" destOrd="0" presId="urn:microsoft.com/office/officeart/2005/8/layout/cycle4"/>
    <dgm:cxn modelId="{FB3942DE-23E0-450F-8CEF-E8B9A0CAB882}" type="presParOf" srcId="{AC59932B-8D8F-4D26-8256-614C800DE816}" destId="{926B9DF1-AE7E-42CC-8727-42E51CC1485C}" srcOrd="1" destOrd="0" presId="urn:microsoft.com/office/officeart/2005/8/layout/cycle4"/>
    <dgm:cxn modelId="{0144FB95-33A6-4A32-A6AF-A8E1E0A7300C}" type="presParOf" srcId="{5CB70463-B9D7-4ED5-9F6A-73D0B3187162}" destId="{2800C983-A4B1-496B-99FD-E0FFC4927E4C}" srcOrd="1" destOrd="0" presId="urn:microsoft.com/office/officeart/2005/8/layout/cycle4"/>
    <dgm:cxn modelId="{344EF5FB-3D16-4F5A-9576-01D6DB7D803A}" type="presParOf" srcId="{2800C983-A4B1-496B-99FD-E0FFC4927E4C}" destId="{94649A8D-646F-40FF-9E79-BE3F399A6CA4}" srcOrd="0" destOrd="0" presId="urn:microsoft.com/office/officeart/2005/8/layout/cycle4"/>
    <dgm:cxn modelId="{8A99E19D-1578-4375-9E3A-E8EB85EDB3CF}" type="presParOf" srcId="{2800C983-A4B1-496B-99FD-E0FFC4927E4C}" destId="{C13F6E59-6C8D-4504-AF71-99E7AB2334F3}" srcOrd="1" destOrd="0" presId="urn:microsoft.com/office/officeart/2005/8/layout/cycle4"/>
    <dgm:cxn modelId="{50DB5BA6-847E-4741-BDDC-C27783C6E81F}" type="presParOf" srcId="{5CB70463-B9D7-4ED5-9F6A-73D0B3187162}" destId="{9FA7F56E-C143-4289-BF63-10A9218052FF}" srcOrd="2" destOrd="0" presId="urn:microsoft.com/office/officeart/2005/8/layout/cycle4"/>
    <dgm:cxn modelId="{61F2964B-E5CA-442D-B635-551FAA84A8DA}" type="presParOf" srcId="{9FA7F56E-C143-4289-BF63-10A9218052FF}" destId="{6378160A-F048-435B-99B9-3334B5C385C6}" srcOrd="0" destOrd="0" presId="urn:microsoft.com/office/officeart/2005/8/layout/cycle4"/>
    <dgm:cxn modelId="{CC8F2209-D3E5-4114-9E9D-D068BE201E6F}" type="presParOf" srcId="{9FA7F56E-C143-4289-BF63-10A9218052FF}" destId="{737A5A3C-4A01-4AF5-8BC3-7EB4127B35CC}" srcOrd="1" destOrd="0" presId="urn:microsoft.com/office/officeart/2005/8/layout/cycle4"/>
    <dgm:cxn modelId="{98ACEE2F-8829-42FA-A33A-494C391BD5C5}" type="presParOf" srcId="{5CB70463-B9D7-4ED5-9F6A-73D0B3187162}" destId="{13338351-F19C-416A-AF0D-28F40E41F852}" srcOrd="3" destOrd="0" presId="urn:microsoft.com/office/officeart/2005/8/layout/cycle4"/>
    <dgm:cxn modelId="{4ADF5E5C-13B9-4B94-8E3C-67360DA25CB2}" type="presParOf" srcId="{13338351-F19C-416A-AF0D-28F40E41F852}" destId="{155FD730-C3F9-4AF1-BEFC-4167D4BCBDB7}" srcOrd="0" destOrd="0" presId="urn:microsoft.com/office/officeart/2005/8/layout/cycle4"/>
    <dgm:cxn modelId="{822F664A-7956-4C1C-9C84-6BF384F88226}" type="presParOf" srcId="{13338351-F19C-416A-AF0D-28F40E41F852}" destId="{77BFBC36-F7E4-42FC-976E-DE32FC7D1441}" srcOrd="1" destOrd="0" presId="urn:microsoft.com/office/officeart/2005/8/layout/cycle4"/>
    <dgm:cxn modelId="{437C8931-9273-413E-9314-AD17E5C7432D}" type="presParOf" srcId="{5CB70463-B9D7-4ED5-9F6A-73D0B3187162}" destId="{3BF180D9-D91A-4347-8D2C-6479AE044CE4}" srcOrd="4" destOrd="0" presId="urn:microsoft.com/office/officeart/2005/8/layout/cycle4"/>
    <dgm:cxn modelId="{735A3249-204C-4CDC-B206-0E902934C117}" type="presParOf" srcId="{E6C4684B-214A-4C9F-A575-83112C1D2959}" destId="{8C3E2FC4-90F3-439A-8D9D-4FFD57801247}" srcOrd="1" destOrd="0" presId="urn:microsoft.com/office/officeart/2005/8/layout/cycle4"/>
    <dgm:cxn modelId="{2BFF4BE5-E119-4B64-8B68-183DF1E64740}" type="presParOf" srcId="{8C3E2FC4-90F3-439A-8D9D-4FFD57801247}" destId="{081B06CA-E3D8-4FD3-BFDC-93E78C6F8E79}" srcOrd="0" destOrd="0" presId="urn:microsoft.com/office/officeart/2005/8/layout/cycle4"/>
    <dgm:cxn modelId="{6EB32250-BD8A-4594-9352-C435CBBBE524}" type="presParOf" srcId="{8C3E2FC4-90F3-439A-8D9D-4FFD57801247}" destId="{7474763E-0104-46C8-893A-5A46FF902953}" srcOrd="1" destOrd="0" presId="urn:microsoft.com/office/officeart/2005/8/layout/cycle4"/>
    <dgm:cxn modelId="{BA84DE9C-3A15-4F13-B897-C4D5FE826507}" type="presParOf" srcId="{8C3E2FC4-90F3-439A-8D9D-4FFD57801247}" destId="{8219DAD6-6C33-4A55-8159-EF6AC85C6141}" srcOrd="2" destOrd="0" presId="urn:microsoft.com/office/officeart/2005/8/layout/cycle4"/>
    <dgm:cxn modelId="{472416B3-C3D9-4044-B0D8-40382A4F4002}" type="presParOf" srcId="{8C3E2FC4-90F3-439A-8D9D-4FFD57801247}" destId="{95AD2019-F475-4BC1-9578-875DB690A38D}" srcOrd="3" destOrd="0" presId="urn:microsoft.com/office/officeart/2005/8/layout/cycle4"/>
    <dgm:cxn modelId="{38A72CA7-4DE5-4ABE-98AA-DB0A2E4EB237}" type="presParOf" srcId="{8C3E2FC4-90F3-439A-8D9D-4FFD57801247}" destId="{F3B8F960-9257-482B-9678-F249F02DCE07}" srcOrd="4" destOrd="0" presId="urn:microsoft.com/office/officeart/2005/8/layout/cycle4"/>
    <dgm:cxn modelId="{B4E36D18-E8A0-44C9-BD87-7C2AC28077AC}" type="presParOf" srcId="{E6C4684B-214A-4C9F-A575-83112C1D2959}" destId="{75C68655-EE7E-4E73-AA6A-1F9D9BE1229B}" srcOrd="2" destOrd="0" presId="urn:microsoft.com/office/officeart/2005/8/layout/cycle4"/>
    <dgm:cxn modelId="{442B2ABF-D5F2-4B78-A9D1-42A3212D821C}" type="presParOf" srcId="{E6C4684B-214A-4C9F-A575-83112C1D2959}" destId="{D186652E-B4B9-4A9A-AD00-6539E01E37A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78160A-F048-435B-99B9-3334B5C385C6}">
      <dsp:nvSpPr>
        <dsp:cNvPr id="0" name=""/>
        <dsp:cNvSpPr/>
      </dsp:nvSpPr>
      <dsp:spPr>
        <a:xfrm>
          <a:off x="4744080" y="2665195"/>
          <a:ext cx="2741632" cy="1596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>
              <a:latin typeface="微软雅黑" pitchFamily="34" charset="-122"/>
              <a:ea typeface="微软雅黑" pitchFamily="34" charset="-122"/>
            </a:rPr>
            <a:t>磨耗里程满足消费者需求</a:t>
          </a:r>
          <a:endParaRPr lang="zh-CN" altLang="en-US" sz="20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5566570" y="3064406"/>
        <a:ext cx="1919142" cy="1197634"/>
      </dsp:txXfrm>
    </dsp:sp>
    <dsp:sp modelId="{155FD730-C3F9-4AF1-BEFC-4167D4BCBDB7}">
      <dsp:nvSpPr>
        <dsp:cNvPr id="0" name=""/>
        <dsp:cNvSpPr/>
      </dsp:nvSpPr>
      <dsp:spPr>
        <a:xfrm>
          <a:off x="1414271" y="2683522"/>
          <a:ext cx="2723254" cy="1560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1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>
              <a:latin typeface="微软雅黑" pitchFamily="34" charset="-122"/>
              <a:ea typeface="微软雅黑" pitchFamily="34" charset="-122"/>
            </a:rPr>
            <a:t>优异的舒适性强于大多数竞品的经济品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414271" y="3073570"/>
        <a:ext cx="1906278" cy="1170144"/>
      </dsp:txXfrm>
    </dsp:sp>
    <dsp:sp modelId="{94649A8D-646F-40FF-9E79-BE3F399A6CA4}">
      <dsp:nvSpPr>
        <dsp:cNvPr id="0" name=""/>
        <dsp:cNvSpPr/>
      </dsp:nvSpPr>
      <dsp:spPr>
        <a:xfrm>
          <a:off x="4744878" y="-86901"/>
          <a:ext cx="2740035" cy="1466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>
              <a:latin typeface="微软雅黑" pitchFamily="34" charset="-122"/>
              <a:ea typeface="微软雅黑" pitchFamily="34" charset="-122"/>
            </a:rPr>
            <a:t>强壮的胎体不易鼓包</a:t>
          </a:r>
          <a:endParaRPr lang="zh-CN" altLang="en-US" sz="20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5566889" y="-86901"/>
        <a:ext cx="1918025" cy="1100248"/>
      </dsp:txXfrm>
    </dsp:sp>
    <dsp:sp modelId="{8D016EAC-B5D1-4E26-9B7C-8A18830BD036}">
      <dsp:nvSpPr>
        <dsp:cNvPr id="0" name=""/>
        <dsp:cNvSpPr/>
      </dsp:nvSpPr>
      <dsp:spPr>
        <a:xfrm>
          <a:off x="1420420" y="-86146"/>
          <a:ext cx="2710955" cy="14654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1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1" i="1" u="sng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充足的利润空间</a:t>
          </a:r>
          <a:endParaRPr lang="zh-CN" altLang="en-US" sz="2400" b="1" i="1" u="sng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420420" y="-86146"/>
        <a:ext cx="1897668" cy="1099115"/>
      </dsp:txXfrm>
    </dsp:sp>
    <dsp:sp modelId="{081B06CA-E3D8-4FD3-BFDC-93E78C6F8E79}">
      <dsp:nvSpPr>
        <dsp:cNvPr id="0" name=""/>
        <dsp:cNvSpPr/>
      </dsp:nvSpPr>
      <dsp:spPr>
        <a:xfrm>
          <a:off x="2628328" y="214317"/>
          <a:ext cx="1793779" cy="1793779"/>
        </a:xfrm>
        <a:prstGeom prst="pieWedge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i="1" u="sng" kern="1200" dirty="0" smtClean="0">
              <a:latin typeface="微软雅黑" pitchFamily="34" charset="-122"/>
              <a:ea typeface="微软雅黑" pitchFamily="34" charset="-122"/>
            </a:rPr>
            <a:t>经济</a:t>
          </a:r>
          <a:endParaRPr lang="zh-CN" altLang="en-US" sz="3200" b="1" i="1" u="sng" kern="1200" dirty="0">
            <a:latin typeface="微软雅黑" pitchFamily="34" charset="-122"/>
            <a:ea typeface="微软雅黑" pitchFamily="34" charset="-122"/>
          </a:endParaRPr>
        </a:p>
      </dsp:txBody>
      <dsp:txXfrm>
        <a:off x="2628328" y="214317"/>
        <a:ext cx="1793779" cy="1793779"/>
      </dsp:txXfrm>
    </dsp:sp>
    <dsp:sp modelId="{7474763E-0104-46C8-893A-5A46FF902953}">
      <dsp:nvSpPr>
        <dsp:cNvPr id="0" name=""/>
        <dsp:cNvSpPr/>
      </dsp:nvSpPr>
      <dsp:spPr>
        <a:xfrm rot="5400000">
          <a:off x="4491418" y="252363"/>
          <a:ext cx="1793779" cy="1793779"/>
        </a:xfrm>
        <a:prstGeom prst="pieWedge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微软雅黑" pitchFamily="34" charset="-122"/>
              <a:ea typeface="微软雅黑" pitchFamily="34" charset="-122"/>
            </a:rPr>
            <a:t>安全</a:t>
          </a:r>
          <a:endParaRPr lang="zh-CN" altLang="en-US" sz="3200" b="1" kern="1200" dirty="0">
            <a:latin typeface="微软雅黑" pitchFamily="34" charset="-122"/>
            <a:ea typeface="微软雅黑" pitchFamily="34" charset="-122"/>
          </a:endParaRPr>
        </a:p>
      </dsp:txBody>
      <dsp:txXfrm rot="5400000">
        <a:off x="4491418" y="252363"/>
        <a:ext cx="1793779" cy="1793779"/>
      </dsp:txXfrm>
    </dsp:sp>
    <dsp:sp modelId="{8219DAD6-6C33-4A55-8159-EF6AC85C6141}">
      <dsp:nvSpPr>
        <dsp:cNvPr id="0" name=""/>
        <dsp:cNvSpPr/>
      </dsp:nvSpPr>
      <dsp:spPr>
        <a:xfrm rot="10800000">
          <a:off x="4491418" y="2128996"/>
          <a:ext cx="1793779" cy="1793779"/>
        </a:xfrm>
        <a:prstGeom prst="pieWedge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微软雅黑" pitchFamily="34" charset="-122"/>
              <a:ea typeface="微软雅黑" pitchFamily="34" charset="-122"/>
            </a:rPr>
            <a:t>耐磨</a:t>
          </a:r>
          <a:endParaRPr lang="zh-CN" altLang="en-US" sz="3200" b="1" kern="1200" dirty="0">
            <a:latin typeface="微软雅黑" pitchFamily="34" charset="-122"/>
            <a:ea typeface="微软雅黑" pitchFamily="34" charset="-122"/>
          </a:endParaRPr>
        </a:p>
      </dsp:txBody>
      <dsp:txXfrm rot="10800000">
        <a:off x="4491418" y="2128996"/>
        <a:ext cx="1793779" cy="1793779"/>
      </dsp:txXfrm>
    </dsp:sp>
    <dsp:sp modelId="{95AD2019-F475-4BC1-9578-875DB690A38D}">
      <dsp:nvSpPr>
        <dsp:cNvPr id="0" name=""/>
        <dsp:cNvSpPr/>
      </dsp:nvSpPr>
      <dsp:spPr>
        <a:xfrm rot="16200000">
          <a:off x="2614785" y="2128996"/>
          <a:ext cx="1793779" cy="1793779"/>
        </a:xfrm>
        <a:prstGeom prst="pieWedge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微软雅黑" pitchFamily="34" charset="-122"/>
              <a:ea typeface="微软雅黑" pitchFamily="34" charset="-122"/>
            </a:rPr>
            <a:t>静音</a:t>
          </a:r>
          <a:endParaRPr lang="zh-CN" altLang="en-US" sz="3200" b="1" kern="1200" dirty="0">
            <a:latin typeface="微软雅黑" pitchFamily="34" charset="-122"/>
            <a:ea typeface="微软雅黑" pitchFamily="34" charset="-122"/>
          </a:endParaRPr>
        </a:p>
      </dsp:txBody>
      <dsp:txXfrm rot="16200000">
        <a:off x="2614785" y="2128996"/>
        <a:ext cx="1793779" cy="1793779"/>
      </dsp:txXfrm>
    </dsp:sp>
    <dsp:sp modelId="{75C68655-EE7E-4E73-AA6A-1F9D9BE1229B}">
      <dsp:nvSpPr>
        <dsp:cNvPr id="0" name=""/>
        <dsp:cNvSpPr/>
      </dsp:nvSpPr>
      <dsp:spPr>
        <a:xfrm>
          <a:off x="4140326" y="1714728"/>
          <a:ext cx="619330" cy="53854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6652E-B4B9-4A9A-AD00-6539E01E37AB}">
      <dsp:nvSpPr>
        <dsp:cNvPr id="0" name=""/>
        <dsp:cNvSpPr/>
      </dsp:nvSpPr>
      <dsp:spPr>
        <a:xfrm rot="10800000">
          <a:off x="4140326" y="1921862"/>
          <a:ext cx="619330" cy="53854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6F698E79-0C78-4377-8099-3C3CC0F29B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5A298-CA2A-410C-AF29-E65081B22FA4}" type="slidenum">
              <a:rPr lang="zh-CN" altLang="en-US" smtClean="0">
                <a:latin typeface="Arial" charset="0"/>
              </a:rPr>
              <a:pPr/>
              <a:t>6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193675" y="6116638"/>
            <a:ext cx="1169988" cy="48101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107287" tIns="53643" rIns="107287" bIns="53643" anchor="ctr"/>
          <a:lstStyle/>
          <a:p>
            <a:pPr algn="ctr" defTabSz="1073150">
              <a:defRPr/>
            </a:pPr>
            <a:endParaRPr kumimoji="0" lang="en-GB" altLang="zh-TW" sz="2100">
              <a:solidFill>
                <a:srgbClr val="FF0000"/>
              </a:solidFill>
              <a:latin typeface="Calibri" pitchFamily="34" charset="0"/>
              <a:ea typeface="PMingLiU" pitchFamily="18" charset="-120"/>
            </a:endParaRPr>
          </a:p>
        </p:txBody>
      </p:sp>
      <p:pic>
        <p:nvPicPr>
          <p:cNvPr id="3" name="Picture 12" descr="MAXXIS logo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1313" y="6251575"/>
            <a:ext cx="17494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8" descr="0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6064250"/>
            <a:ext cx="90011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8"/>
          <p:cNvSpPr txBox="1">
            <a:spLocks noChangeArrowheads="1"/>
          </p:cNvSpPr>
          <p:nvPr userDrawn="1"/>
        </p:nvSpPr>
        <p:spPr bwMode="auto">
          <a:xfrm>
            <a:off x="603250" y="6413500"/>
            <a:ext cx="3203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>
              <a:defRPr/>
            </a:pPr>
            <a:r>
              <a:rPr lang="en-US" altLang="zh-TW" sz="1000" b="1">
                <a:latin typeface="Calibri" pitchFamily="34" charset="0"/>
                <a:ea typeface="MS PGothic" pitchFamily="34" charset="-128"/>
              </a:rPr>
              <a:t>100% Quality  100% Service  100% Trust</a:t>
            </a:r>
            <a:endParaRPr lang="en-US" altLang="zh-TW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FA7AE-6968-4754-9C64-B04A43793E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EB9B-D191-4C99-B472-650E7D9B4C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293096"/>
            <a:ext cx="9906000" cy="1224136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5473360"/>
            <a:ext cx="9906000" cy="625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137400" y="6356350"/>
            <a:ext cx="11414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65CB34D-9A3F-4964-977E-CF7E9875E3F8}" type="datetime1">
              <a:rPr lang="zh-TW" altLang="en-US"/>
              <a:pPr>
                <a:defRPr/>
              </a:pPr>
              <a:t>2018/2/8</a:t>
            </a:fld>
            <a:endParaRPr lang="zh-TW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95300" y="6356350"/>
            <a:ext cx="20335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FDAC-FAA5-48C5-867F-ED032E3835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CB34D-9A3F-4964-977E-CF7E9875E3F8}" type="datetime1">
              <a:rPr lang="zh-TW" altLang="en-US"/>
              <a:pPr>
                <a:defRPr/>
              </a:pPr>
              <a:t>2018/2/8</a:t>
            </a:fld>
            <a:endParaRPr lang="zh-TW" altLang="en-US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C36E-2029-4CC3-A356-09FADB921A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14B9B-8368-4585-83FF-36693552BA46}" type="datetimeFigureOut">
              <a:rPr lang="en-US"/>
              <a:pPr>
                <a:defRPr/>
              </a:pPr>
              <a:t>2/8/2018</a:t>
            </a:fld>
            <a:endParaRPr 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61849-E009-42AD-8F0E-32AE6C8CDD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AED87-CD93-4906-9B93-1EBA89C99C5E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A327-6946-495D-86B5-E2326C4011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5962-22BF-474C-8FA1-B479E8309D01}" type="datetimeFigureOut">
              <a:rPr lang="en-US"/>
              <a:pPr>
                <a:defRPr/>
              </a:pPr>
              <a:t>2/8/2018</a:t>
            </a:fld>
            <a:endParaRPr lang="en-US" dirty="0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9927-0105-4322-AA6E-5840D7B97C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459A-CE4D-4E91-B291-D72C64BAC9F1}" type="datetimeFigureOut">
              <a:rPr lang="en-US"/>
              <a:pPr>
                <a:defRPr/>
              </a:pPr>
              <a:t>2/8/2018</a:t>
            </a:fld>
            <a:endParaRPr lang="en-US" dirty="0"/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F6DE-92F4-4B67-BFE4-B8D2F6934B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E01D9-4417-446E-BE8B-6390FD57B28C}" type="datetimeFigureOut">
              <a:rPr lang="en-US"/>
              <a:pPr>
                <a:defRPr/>
              </a:pPr>
              <a:t>2/8/2018</a:t>
            </a:fld>
            <a:endParaRPr lang="en-US" dirty="0"/>
          </a:p>
        </p:txBody>
      </p:sp>
      <p:sp>
        <p:nvSpPr>
          <p:cNvPr id="4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EC50-C113-48F5-966F-2736B5A733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7A03-B74E-4BAF-A147-874D668A27B2}" type="datetimeFigureOut">
              <a:rPr lang="en-US"/>
              <a:pPr>
                <a:defRPr/>
              </a:pPr>
              <a:t>2/8/2018</a:t>
            </a:fld>
            <a:endParaRPr lang="en-US" dirty="0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9360-44BC-4B24-A50B-5D6657515F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3E856-27E2-41C0-98A3-016C448E00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6089-90D1-40EB-AA1E-5E36ACF20C90}" type="datetimeFigureOut">
              <a:rPr lang="en-US"/>
              <a:pPr>
                <a:defRPr/>
              </a:pPr>
              <a:t>2/8/2018</a:t>
            </a:fld>
            <a:endParaRPr lang="en-US" dirty="0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91DF-CE3A-4324-A5E8-662B611804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 rot="420000" flipV="1">
            <a:off x="3429000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670925" y="5359400"/>
            <a:ext cx="1682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任意多边形 6"/>
          <p:cNvSpPr>
            <a:spLocks/>
          </p:cNvSpPr>
          <p:nvPr/>
        </p:nvSpPr>
        <p:spPr bwMode="auto">
          <a:xfrm flipV="1">
            <a:off x="-11113" y="5816600"/>
            <a:ext cx="9928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 flipV="1">
            <a:off x="4746625" y="6219825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1C29-30A6-40EB-BE29-F4808119C2CB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50300" y="6356350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B91E-3068-4674-8CC9-35803DBEFE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7E98-CAC2-4F52-9B1D-88A4D2EA47F7}" type="datetimeFigureOut">
              <a:rPr lang="en-US"/>
              <a:pPr>
                <a:defRPr/>
              </a:pPr>
              <a:t>2/8/2018</a:t>
            </a:fld>
            <a:endParaRPr 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1330-C53A-47B9-9356-732361684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E424-532B-40BE-A01F-9A6AB02E8A1C}" type="datetimeFigureOut">
              <a:rPr lang="en-US"/>
              <a:pPr>
                <a:defRPr/>
              </a:pPr>
              <a:t>2/8/2018</a:t>
            </a:fld>
            <a:endParaRPr 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3D80-B073-4052-A38B-DF51798FC3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7CAF4-3502-4DF7-9084-FBE1D25C95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0E809-92BC-4AC0-A5EB-28507F9F28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DACA5-5C7E-47AB-B1A2-AE3699AD85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5F431-AC1F-4AD2-A613-8224D049FA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F0A63-C63C-434A-9834-DBCB518FDD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54D2B-1841-4043-8B8B-C0B7F52E38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5F90-7A39-4177-8176-B0BC008781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193675" y="6116638"/>
            <a:ext cx="1169988" cy="48101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107287" tIns="53643" rIns="107287" bIns="53643" anchor="ctr"/>
          <a:lstStyle/>
          <a:p>
            <a:pPr algn="ctr" defTabSz="1073150">
              <a:defRPr/>
            </a:pPr>
            <a:endParaRPr kumimoji="0" lang="en-GB" altLang="zh-TW" sz="2100">
              <a:solidFill>
                <a:srgbClr val="FF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02075" y="63087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ED6C00B9-E063-44FE-AD97-1D40B7B5FA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054" name="Picture 16" descr="MAXXIS logo 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61313" y="6251575"/>
            <a:ext cx="17494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8" descr="0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0025" y="6064250"/>
            <a:ext cx="90011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8"/>
          <p:cNvSpPr txBox="1">
            <a:spLocks noChangeArrowheads="1"/>
          </p:cNvSpPr>
          <p:nvPr/>
        </p:nvSpPr>
        <p:spPr bwMode="auto">
          <a:xfrm>
            <a:off x="603250" y="6413500"/>
            <a:ext cx="3203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>
              <a:defRPr/>
            </a:pPr>
            <a:r>
              <a:rPr lang="en-US" altLang="zh-TW" sz="1000" b="1">
                <a:latin typeface="Calibri" pitchFamily="34" charset="0"/>
                <a:ea typeface="MS PGothic" pitchFamily="34" charset="-128"/>
              </a:rPr>
              <a:t>100% Quality  100% Service  100% Trust</a:t>
            </a:r>
            <a:endParaRPr lang="en-US" altLang="zh-TW">
              <a:latin typeface="Arial" pitchFamily="34" charset="0"/>
              <a:ea typeface="PMingLiU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9" r:id="rId12"/>
  </p:sldLayoutIdLst>
  <p:hf hdr="0" ftr="0" dt="0"/>
  <p:txStyles>
    <p:titleStyle>
      <a:lvl1pPr algn="ctr" defTabSz="1073150" rtl="0" eaLnBrk="0" fontAlgn="base" hangingPunct="0">
        <a:spcBef>
          <a:spcPct val="0"/>
        </a:spcBef>
        <a:spcAft>
          <a:spcPct val="0"/>
        </a:spcAft>
        <a:defRPr kumimoji="1" sz="5200">
          <a:solidFill>
            <a:schemeClr val="tx1"/>
          </a:solidFill>
          <a:latin typeface="+mj-lt"/>
          <a:ea typeface="PMingLiU" pitchFamily="18" charset="-120"/>
          <a:cs typeface="+mj-cs"/>
        </a:defRPr>
      </a:lvl1pPr>
      <a:lvl2pPr algn="ctr" defTabSz="1073150" rtl="0" eaLnBrk="0" fontAlgn="base" hangingPunct="0">
        <a:spcBef>
          <a:spcPct val="0"/>
        </a:spcBef>
        <a:spcAft>
          <a:spcPct val="0"/>
        </a:spcAft>
        <a:defRPr kumimoji="1" sz="5200">
          <a:solidFill>
            <a:schemeClr val="tx1"/>
          </a:solidFill>
          <a:latin typeface="Franklin Gothic Medium" pitchFamily="34" charset="0"/>
          <a:ea typeface="PMingLiU" pitchFamily="18" charset="-120"/>
        </a:defRPr>
      </a:lvl2pPr>
      <a:lvl3pPr algn="ctr" defTabSz="1073150" rtl="0" eaLnBrk="0" fontAlgn="base" hangingPunct="0">
        <a:spcBef>
          <a:spcPct val="0"/>
        </a:spcBef>
        <a:spcAft>
          <a:spcPct val="0"/>
        </a:spcAft>
        <a:defRPr kumimoji="1" sz="5200">
          <a:solidFill>
            <a:schemeClr val="tx1"/>
          </a:solidFill>
          <a:latin typeface="Franklin Gothic Medium" pitchFamily="34" charset="0"/>
          <a:ea typeface="PMingLiU" pitchFamily="18" charset="-120"/>
        </a:defRPr>
      </a:lvl3pPr>
      <a:lvl4pPr algn="ctr" defTabSz="1073150" rtl="0" eaLnBrk="0" fontAlgn="base" hangingPunct="0">
        <a:spcBef>
          <a:spcPct val="0"/>
        </a:spcBef>
        <a:spcAft>
          <a:spcPct val="0"/>
        </a:spcAft>
        <a:defRPr kumimoji="1" sz="5200">
          <a:solidFill>
            <a:schemeClr val="tx1"/>
          </a:solidFill>
          <a:latin typeface="Franklin Gothic Medium" pitchFamily="34" charset="0"/>
          <a:ea typeface="PMingLiU" pitchFamily="18" charset="-120"/>
        </a:defRPr>
      </a:lvl4pPr>
      <a:lvl5pPr algn="ctr" defTabSz="1073150" rtl="0" eaLnBrk="0" fontAlgn="base" hangingPunct="0">
        <a:spcBef>
          <a:spcPct val="0"/>
        </a:spcBef>
        <a:spcAft>
          <a:spcPct val="0"/>
        </a:spcAft>
        <a:defRPr kumimoji="1" sz="5200">
          <a:solidFill>
            <a:schemeClr val="tx1"/>
          </a:solidFill>
          <a:latin typeface="Franklin Gothic Medium" pitchFamily="34" charset="0"/>
          <a:ea typeface="PMingLiU" pitchFamily="18" charset="-120"/>
        </a:defRPr>
      </a:lvl5pPr>
      <a:lvl6pPr marL="457200" algn="ctr" defTabSz="1073150" rtl="0" fontAlgn="base">
        <a:spcBef>
          <a:spcPct val="0"/>
        </a:spcBef>
        <a:spcAft>
          <a:spcPct val="0"/>
        </a:spcAft>
        <a:defRPr kumimoji="1" sz="5200">
          <a:solidFill>
            <a:schemeClr val="tx1"/>
          </a:solidFill>
          <a:latin typeface="Geogrotesque Rg"/>
          <a:ea typeface="新細明體" pitchFamily="18" charset="-120"/>
        </a:defRPr>
      </a:lvl6pPr>
      <a:lvl7pPr marL="914400" algn="ctr" defTabSz="1073150" rtl="0" fontAlgn="base">
        <a:spcBef>
          <a:spcPct val="0"/>
        </a:spcBef>
        <a:spcAft>
          <a:spcPct val="0"/>
        </a:spcAft>
        <a:defRPr kumimoji="1" sz="5200">
          <a:solidFill>
            <a:schemeClr val="tx1"/>
          </a:solidFill>
          <a:latin typeface="Geogrotesque Rg"/>
          <a:ea typeface="新細明體" pitchFamily="18" charset="-120"/>
        </a:defRPr>
      </a:lvl7pPr>
      <a:lvl8pPr marL="1371600" algn="ctr" defTabSz="1073150" rtl="0" fontAlgn="base">
        <a:spcBef>
          <a:spcPct val="0"/>
        </a:spcBef>
        <a:spcAft>
          <a:spcPct val="0"/>
        </a:spcAft>
        <a:defRPr kumimoji="1" sz="5200">
          <a:solidFill>
            <a:schemeClr val="tx1"/>
          </a:solidFill>
          <a:latin typeface="Geogrotesque Rg"/>
          <a:ea typeface="新細明體" pitchFamily="18" charset="-120"/>
        </a:defRPr>
      </a:lvl8pPr>
      <a:lvl9pPr marL="1828800" algn="ctr" defTabSz="1073150" rtl="0" fontAlgn="base">
        <a:spcBef>
          <a:spcPct val="0"/>
        </a:spcBef>
        <a:spcAft>
          <a:spcPct val="0"/>
        </a:spcAft>
        <a:defRPr kumimoji="1" sz="5200">
          <a:solidFill>
            <a:schemeClr val="tx1"/>
          </a:solidFill>
          <a:latin typeface="Geogrotesque Rg"/>
          <a:ea typeface="新細明體" pitchFamily="18" charset="-120"/>
        </a:defRPr>
      </a:lvl9pPr>
    </p:titleStyle>
    <p:bodyStyle>
      <a:lvl1pPr marL="401638" indent="-401638" algn="l" defTabSz="10731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8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871538" indent="-334963" algn="l" defTabSz="10731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3300">
          <a:solidFill>
            <a:schemeClr val="tx1"/>
          </a:solidFill>
          <a:latin typeface="+mn-lt"/>
          <a:ea typeface="PMingLiU" pitchFamily="18" charset="-120"/>
        </a:defRPr>
      </a:lvl2pPr>
      <a:lvl3pPr marL="1341438" indent="-268288" algn="l" defTabSz="10731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800">
          <a:solidFill>
            <a:schemeClr val="tx1"/>
          </a:solidFill>
          <a:latin typeface="+mn-lt"/>
          <a:ea typeface="PMingLiU" pitchFamily="18" charset="-120"/>
        </a:defRPr>
      </a:lvl3pPr>
      <a:lvl4pPr marL="1878013" indent="-268288" algn="l" defTabSz="10731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300">
          <a:solidFill>
            <a:schemeClr val="tx1"/>
          </a:solidFill>
          <a:latin typeface="+mn-lt"/>
          <a:ea typeface="PMingLiU" pitchFamily="18" charset="-120"/>
        </a:defRPr>
      </a:lvl4pPr>
      <a:lvl5pPr marL="2414588" indent="-268288" algn="l" defTabSz="10731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300">
          <a:solidFill>
            <a:schemeClr val="tx1"/>
          </a:solidFill>
          <a:latin typeface="+mn-lt"/>
          <a:ea typeface="PMingLiU" pitchFamily="18" charset="-120"/>
        </a:defRPr>
      </a:lvl5pPr>
      <a:lvl6pPr marL="2871788" indent="-268288" algn="l" defTabSz="107315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28988" indent="-268288" algn="l" defTabSz="107315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786188" indent="-268288" algn="l" defTabSz="107315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243388" indent="-268288" algn="l" defTabSz="107315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11113" y="-7938"/>
            <a:ext cx="9928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3076" name="标题占位符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3077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95300" y="1935163"/>
            <a:ext cx="89154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26AE2A9-6CD3-4778-AEC9-7A2E9CC650E0}" type="datetimeFigureOut">
              <a:rPr lang="en-US"/>
              <a:pPr>
                <a:defRPr/>
              </a:pPr>
              <a:t>2/8/2018</a:t>
            </a:fld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E07A85F-7A2E-4F2C-B77F-B5C3A6CFF0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081" name="组合 1"/>
          <p:cNvGrpSpPr>
            <a:grpSpLocks/>
          </p:cNvGrpSpPr>
          <p:nvPr/>
        </p:nvGrpSpPr>
        <p:grpSpPr bwMode="auto">
          <a:xfrm>
            <a:off x="-20638" y="203200"/>
            <a:ext cx="9945688" cy="647700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latin typeface="Arial" pitchFamily="34" charset="0"/>
                <a:ea typeface="宋体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50" r:id="rId2"/>
    <p:sldLayoutId id="2147484061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62" r:id="rId9"/>
    <p:sldLayoutId id="2147484056" r:id="rId10"/>
    <p:sldLayoutId id="214748405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PMingLiU" pitchFamily="18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6BAE2-2680-4FDE-B109-EB265E1A026F}" type="slidenum">
              <a:rPr lang="zh-TW" altLang="en-US">
                <a:latin typeface="Source Han Sans Bold" pitchFamily="34" charset="-122"/>
                <a:ea typeface="Source Han Sans Bold" pitchFamily="34" charset="-122"/>
              </a:rPr>
              <a:pPr>
                <a:defRPr/>
              </a:pPr>
              <a:t>0</a:t>
            </a:fld>
            <a:endParaRPr lang="zh-TW" altLang="en-US" dirty="0">
              <a:latin typeface="Source Han Sans Bold" pitchFamily="34" charset="-122"/>
              <a:ea typeface="Source Han Sans Bold" pitchFamily="34" charset="-122"/>
            </a:endParaRPr>
          </a:p>
        </p:txBody>
      </p:sp>
      <p:sp>
        <p:nvSpPr>
          <p:cNvPr id="1029" name="矩形 4"/>
          <p:cNvSpPr>
            <a:spLocks noChangeArrowheads="1"/>
          </p:cNvSpPr>
          <p:nvPr/>
        </p:nvSpPr>
        <p:spPr bwMode="auto">
          <a:xfrm>
            <a:off x="7351713" y="5357813"/>
            <a:ext cx="25542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CN" sz="2000" i="1" dirty="0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0" y="2500313"/>
            <a:ext cx="99060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5400" b="1">
                <a:latin typeface="微软雅黑" pitchFamily="34" charset="-122"/>
                <a:ea typeface="微软雅黑" pitchFamily="34" charset="-122"/>
              </a:rPr>
              <a:t>新一代家用产品</a:t>
            </a:r>
            <a:r>
              <a:rPr lang="en-US" altLang="zh-CN" sz="5400" b="1">
                <a:latin typeface="微软雅黑" pitchFamily="34" charset="-122"/>
                <a:ea typeface="微软雅黑" pitchFamily="34" charset="-122"/>
              </a:rPr>
              <a:t>MP10</a:t>
            </a:r>
          </a:p>
          <a:p>
            <a:pPr algn="ctr"/>
            <a:r>
              <a:rPr lang="zh-CN" altLang="en-US" sz="4800" b="1">
                <a:latin typeface="微软雅黑" pitchFamily="34" charset="-122"/>
                <a:ea typeface="微软雅黑" pitchFamily="34" charset="-122"/>
              </a:rPr>
              <a:t>产品介绍</a:t>
            </a:r>
            <a:endParaRPr lang="en-US" altLang="zh-CN" sz="4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51000" y="1397000"/>
            <a:ext cx="6604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3797300" y="6356350"/>
            <a:ext cx="2311400" cy="365125"/>
          </a:xfrm>
        </p:spPr>
        <p:txBody>
          <a:bodyPr/>
          <a:lstStyle/>
          <a:p>
            <a:pPr>
              <a:defRPr/>
            </a:pPr>
            <a:fld id="{6E2C47A7-C898-4919-B3B6-344DDE9B56C1}" type="slidenum">
              <a:rPr lang="zh-TW" altLang="en-US"/>
              <a:pPr>
                <a:defRPr/>
              </a:pPr>
              <a:t>1</a:t>
            </a:fld>
            <a:endParaRPr lang="zh-TW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8290" y="2060382"/>
            <a:ext cx="8215370" cy="21544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MAXXIS</a:t>
            </a:r>
          </a:p>
          <a:p>
            <a:pPr algn="ctr">
              <a:defRPr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新一代家用轮胎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5400" b="1" u="heavy" dirty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C00000"/>
                  </a:solidFill>
                </a:uFill>
                <a:latin typeface="微软雅黑" pitchFamily="34" charset="-122"/>
                <a:ea typeface="微软雅黑" pitchFamily="34" charset="-122"/>
              </a:rPr>
              <a:t>应运而生</a:t>
            </a:r>
            <a:endParaRPr lang="zh-CN" altLang="en-US" sz="3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MP10.jpg"/>
          <p:cNvPicPr>
            <a:picLocks noChangeAspect="1"/>
          </p:cNvPicPr>
          <p:nvPr/>
        </p:nvPicPr>
        <p:blipFill>
          <a:blip r:embed="rId2" cstate="print"/>
          <a:srcRect l="4361" t="1190"/>
          <a:stretch>
            <a:fillRect/>
          </a:stretch>
        </p:blipFill>
        <p:spPr>
          <a:xfrm>
            <a:off x="750064" y="1714488"/>
            <a:ext cx="1916920" cy="2645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圆角矩形 4"/>
          <p:cNvSpPr/>
          <p:nvPr/>
        </p:nvSpPr>
        <p:spPr bwMode="auto">
          <a:xfrm>
            <a:off x="565150" y="4143375"/>
            <a:ext cx="2244725" cy="5715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zh-CN" sz="28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MP10</a:t>
            </a:r>
            <a:endParaRPr lang="zh-CN" altLang="en-US" sz="2800" b="1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24"/>
          <p:cNvSpPr txBox="1">
            <a:spLocks/>
          </p:cNvSpPr>
          <p:nvPr/>
        </p:nvSpPr>
        <p:spPr>
          <a:xfrm>
            <a:off x="247650" y="714375"/>
            <a:ext cx="9658350" cy="12763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CN" sz="3200" b="1" dirty="0">
                <a:latin typeface="微软雅黑" pitchFamily="34" charset="-122"/>
                <a:ea typeface="微软雅黑" pitchFamily="34" charset="-122"/>
                <a:cs typeface="+mj-cs"/>
              </a:rPr>
              <a:t>2.1 MP10</a:t>
            </a:r>
            <a:r>
              <a:rPr kumimoji="0" lang="zh-CN" altLang="en-US" sz="3200" b="1" dirty="0">
                <a:latin typeface="微软雅黑" pitchFamily="34" charset="-122"/>
                <a:ea typeface="微软雅黑" pitchFamily="34" charset="-122"/>
                <a:cs typeface="+mj-cs"/>
              </a:rPr>
              <a:t>产品定位</a:t>
            </a:r>
            <a:endParaRPr kumimoji="0" lang="en-US" altLang="zh-CN" sz="3200" b="1" dirty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zh-CN" sz="3200" b="1" dirty="0">
                <a:latin typeface="微软雅黑" pitchFamily="34" charset="-122"/>
                <a:ea typeface="微软雅黑" pitchFamily="34" charset="-122"/>
                <a:cs typeface="+mj-cs"/>
              </a:rPr>
              <a:t>          —— 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★</a:t>
            </a:r>
            <a:r>
              <a:rPr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3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itchFamily="34" charset="-122"/>
                <a:ea typeface="微软雅黑" pitchFamily="34" charset="-122"/>
              </a:rPr>
              <a:t>居家新伴侣</a:t>
            </a:r>
            <a:r>
              <a:rPr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中国家用轿车新选择</a:t>
            </a:r>
            <a:endParaRPr lang="en-US" altLang="zh-CN" sz="36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387" name="组合 31"/>
          <p:cNvGrpSpPr>
            <a:grpSpLocks/>
          </p:cNvGrpSpPr>
          <p:nvPr/>
        </p:nvGrpSpPr>
        <p:grpSpPr bwMode="auto">
          <a:xfrm>
            <a:off x="809625" y="2286000"/>
            <a:ext cx="8429625" cy="3429000"/>
            <a:chOff x="1474788" y="1511300"/>
            <a:chExt cx="6084887" cy="4053520"/>
          </a:xfrm>
        </p:grpSpPr>
        <p:sp>
          <p:nvSpPr>
            <p:cNvPr id="16388" name="AutoShape 3"/>
            <p:cNvSpPr>
              <a:spLocks noChangeArrowheads="1"/>
            </p:cNvSpPr>
            <p:nvPr/>
          </p:nvSpPr>
          <p:spPr bwMode="gray">
            <a:xfrm flipH="1">
              <a:off x="5102225" y="2655888"/>
              <a:ext cx="2438400" cy="657225"/>
            </a:xfrm>
            <a:prstGeom prst="parallelogram">
              <a:avLst>
                <a:gd name="adj" fmla="val 92256"/>
              </a:avLst>
            </a:prstGeom>
            <a:gradFill rotWithShape="1">
              <a:gsLst>
                <a:gs pos="0">
                  <a:srgbClr val="BFCFD3"/>
                </a:gs>
                <a:gs pos="100000">
                  <a:srgbClr val="DDE5E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89" name="Rectangle 4"/>
            <p:cNvSpPr>
              <a:spLocks noChangeArrowheads="1"/>
            </p:cNvSpPr>
            <p:nvPr/>
          </p:nvSpPr>
          <p:spPr bwMode="gray">
            <a:xfrm>
              <a:off x="5705475" y="3303588"/>
              <a:ext cx="1835150" cy="1428750"/>
            </a:xfrm>
            <a:prstGeom prst="rect">
              <a:avLst/>
            </a:prstGeom>
            <a:gradFill rotWithShape="1">
              <a:gsLst>
                <a:gs pos="0">
                  <a:srgbClr val="BFCFD3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0" name="Rectangle 5"/>
            <p:cNvSpPr>
              <a:spLocks noChangeArrowheads="1"/>
            </p:cNvSpPr>
            <p:nvPr/>
          </p:nvSpPr>
          <p:spPr bwMode="gray">
            <a:xfrm>
              <a:off x="3903663" y="3805238"/>
              <a:ext cx="1806575" cy="1292225"/>
            </a:xfrm>
            <a:prstGeom prst="rect">
              <a:avLst/>
            </a:prstGeom>
            <a:gradFill rotWithShape="1">
              <a:gsLst>
                <a:gs pos="0">
                  <a:srgbClr val="BFCFD3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16391" name="Rectangle 6"/>
            <p:cNvSpPr>
              <a:spLocks noChangeArrowheads="1"/>
            </p:cNvSpPr>
            <p:nvPr/>
          </p:nvSpPr>
          <p:spPr bwMode="gray">
            <a:xfrm>
              <a:off x="2079625" y="4252913"/>
              <a:ext cx="1825625" cy="1117600"/>
            </a:xfrm>
            <a:prstGeom prst="rect">
              <a:avLst/>
            </a:prstGeom>
            <a:gradFill rotWithShape="1">
              <a:gsLst>
                <a:gs pos="0">
                  <a:srgbClr val="BFCFD3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2" name="AutoShape 7"/>
            <p:cNvSpPr>
              <a:spLocks noChangeArrowheads="1"/>
            </p:cNvSpPr>
            <p:nvPr/>
          </p:nvSpPr>
          <p:spPr bwMode="gray">
            <a:xfrm flipH="1">
              <a:off x="1476375" y="3673475"/>
              <a:ext cx="2428875" cy="615950"/>
            </a:xfrm>
            <a:prstGeom prst="parallelogram">
              <a:avLst>
                <a:gd name="adj" fmla="val 98582"/>
              </a:avLst>
            </a:prstGeom>
            <a:gradFill rotWithShape="1">
              <a:gsLst>
                <a:gs pos="0">
                  <a:srgbClr val="BFCFD3"/>
                </a:gs>
                <a:gs pos="100000">
                  <a:srgbClr val="D6E0E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3" name="Freeform 8"/>
            <p:cNvSpPr>
              <a:spLocks/>
            </p:cNvSpPr>
            <p:nvPr/>
          </p:nvSpPr>
          <p:spPr bwMode="gray">
            <a:xfrm>
              <a:off x="3295650" y="3165475"/>
              <a:ext cx="612775" cy="1130300"/>
            </a:xfrm>
            <a:custGeom>
              <a:avLst/>
              <a:gdLst>
                <a:gd name="T0" fmla="*/ 0 w 201"/>
                <a:gd name="T1" fmla="*/ 167 h 370"/>
                <a:gd name="T2" fmla="*/ 201 w 201"/>
                <a:gd name="T3" fmla="*/ 370 h 370"/>
                <a:gd name="T4" fmla="*/ 201 w 201"/>
                <a:gd name="T5" fmla="*/ 210 h 370"/>
                <a:gd name="T6" fmla="*/ 0 w 201"/>
                <a:gd name="T7" fmla="*/ 0 h 370"/>
                <a:gd name="T8" fmla="*/ 0 w 201"/>
                <a:gd name="T9" fmla="*/ 167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370"/>
                <a:gd name="T17" fmla="*/ 201 w 201"/>
                <a:gd name="T18" fmla="*/ 370 h 3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370">
                  <a:moveTo>
                    <a:pt x="0" y="167"/>
                  </a:moveTo>
                  <a:lnTo>
                    <a:pt x="201" y="370"/>
                  </a:lnTo>
                  <a:lnTo>
                    <a:pt x="201" y="210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gradFill rotWithShape="1">
              <a:gsLst>
                <a:gs pos="0">
                  <a:srgbClr val="586062"/>
                </a:gs>
                <a:gs pos="100000">
                  <a:srgbClr val="BFCFD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4" name="Freeform 9"/>
            <p:cNvSpPr>
              <a:spLocks/>
            </p:cNvSpPr>
            <p:nvPr/>
          </p:nvSpPr>
          <p:spPr bwMode="gray">
            <a:xfrm>
              <a:off x="1474788" y="3656013"/>
              <a:ext cx="612775" cy="1457325"/>
            </a:xfrm>
            <a:custGeom>
              <a:avLst/>
              <a:gdLst>
                <a:gd name="T0" fmla="*/ 1 w 386"/>
                <a:gd name="T1" fmla="*/ 492 h 918"/>
                <a:gd name="T2" fmla="*/ 385 w 386"/>
                <a:gd name="T3" fmla="*/ 918 h 918"/>
                <a:gd name="T4" fmla="*/ 386 w 386"/>
                <a:gd name="T5" fmla="*/ 402 h 918"/>
                <a:gd name="T6" fmla="*/ 0 w 386"/>
                <a:gd name="T7" fmla="*/ 0 h 918"/>
                <a:gd name="T8" fmla="*/ 1 w 386"/>
                <a:gd name="T9" fmla="*/ 492 h 9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6"/>
                <a:gd name="T16" fmla="*/ 0 h 918"/>
                <a:gd name="T17" fmla="*/ 386 w 386"/>
                <a:gd name="T18" fmla="*/ 918 h 9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6" h="918">
                  <a:moveTo>
                    <a:pt x="1" y="492"/>
                  </a:moveTo>
                  <a:lnTo>
                    <a:pt x="385" y="918"/>
                  </a:lnTo>
                  <a:lnTo>
                    <a:pt x="386" y="402"/>
                  </a:lnTo>
                  <a:lnTo>
                    <a:pt x="0" y="0"/>
                  </a:lnTo>
                  <a:lnTo>
                    <a:pt x="1" y="492"/>
                  </a:lnTo>
                  <a:close/>
                </a:path>
              </a:pathLst>
            </a:custGeom>
            <a:gradFill rotWithShape="1">
              <a:gsLst>
                <a:gs pos="0">
                  <a:srgbClr val="BFCFD3"/>
                </a:gs>
                <a:gs pos="100000">
                  <a:srgbClr val="F8F8F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5" name="AutoShape 10"/>
            <p:cNvSpPr>
              <a:spLocks noChangeArrowheads="1"/>
            </p:cNvSpPr>
            <p:nvPr/>
          </p:nvSpPr>
          <p:spPr bwMode="gray">
            <a:xfrm flipH="1">
              <a:off x="1476375" y="3673475"/>
              <a:ext cx="2428875" cy="615950"/>
            </a:xfrm>
            <a:prstGeom prst="parallelogram">
              <a:avLst>
                <a:gd name="adj" fmla="val 98582"/>
              </a:avLst>
            </a:prstGeom>
            <a:gradFill rotWithShape="1">
              <a:gsLst>
                <a:gs pos="0">
                  <a:srgbClr val="BFCFD3"/>
                </a:gs>
                <a:gs pos="100000">
                  <a:srgbClr val="D6E0E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6" name="AutoShape 11"/>
            <p:cNvSpPr>
              <a:spLocks noChangeArrowheads="1"/>
            </p:cNvSpPr>
            <p:nvPr/>
          </p:nvSpPr>
          <p:spPr bwMode="gray">
            <a:xfrm flipH="1">
              <a:off x="3289300" y="3163888"/>
              <a:ext cx="2428875" cy="646112"/>
            </a:xfrm>
            <a:prstGeom prst="parallelogram">
              <a:avLst>
                <a:gd name="adj" fmla="val 96330"/>
              </a:avLst>
            </a:prstGeom>
            <a:gradFill rotWithShape="1">
              <a:gsLst>
                <a:gs pos="0">
                  <a:srgbClr val="BFCFD3"/>
                </a:gs>
                <a:gs pos="100000">
                  <a:srgbClr val="DDE5E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7" name="Freeform 12"/>
            <p:cNvSpPr>
              <a:spLocks/>
            </p:cNvSpPr>
            <p:nvPr/>
          </p:nvSpPr>
          <p:spPr bwMode="gray">
            <a:xfrm>
              <a:off x="3295650" y="3165475"/>
              <a:ext cx="612775" cy="1130300"/>
            </a:xfrm>
            <a:custGeom>
              <a:avLst/>
              <a:gdLst>
                <a:gd name="T0" fmla="*/ 0 w 201"/>
                <a:gd name="T1" fmla="*/ 167 h 370"/>
                <a:gd name="T2" fmla="*/ 201 w 201"/>
                <a:gd name="T3" fmla="*/ 370 h 370"/>
                <a:gd name="T4" fmla="*/ 201 w 201"/>
                <a:gd name="T5" fmla="*/ 210 h 370"/>
                <a:gd name="T6" fmla="*/ 0 w 201"/>
                <a:gd name="T7" fmla="*/ 0 h 370"/>
                <a:gd name="T8" fmla="*/ 0 w 201"/>
                <a:gd name="T9" fmla="*/ 167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370"/>
                <a:gd name="T17" fmla="*/ 201 w 201"/>
                <a:gd name="T18" fmla="*/ 370 h 3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370">
                  <a:moveTo>
                    <a:pt x="0" y="167"/>
                  </a:moveTo>
                  <a:lnTo>
                    <a:pt x="201" y="370"/>
                  </a:lnTo>
                  <a:lnTo>
                    <a:pt x="201" y="210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gradFill rotWithShape="1">
              <a:gsLst>
                <a:gs pos="0">
                  <a:srgbClr val="586062"/>
                </a:gs>
                <a:gs pos="100000">
                  <a:srgbClr val="BFCFD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8" name="Freeform 13"/>
            <p:cNvSpPr>
              <a:spLocks/>
            </p:cNvSpPr>
            <p:nvPr/>
          </p:nvSpPr>
          <p:spPr bwMode="gray">
            <a:xfrm>
              <a:off x="5099050" y="2643188"/>
              <a:ext cx="615950" cy="1168400"/>
            </a:xfrm>
            <a:custGeom>
              <a:avLst/>
              <a:gdLst>
                <a:gd name="T0" fmla="*/ 0 w 388"/>
                <a:gd name="T1" fmla="*/ 331 h 736"/>
                <a:gd name="T2" fmla="*/ 388 w 388"/>
                <a:gd name="T3" fmla="*/ 736 h 736"/>
                <a:gd name="T4" fmla="*/ 388 w 388"/>
                <a:gd name="T5" fmla="*/ 416 h 736"/>
                <a:gd name="T6" fmla="*/ 0 w 388"/>
                <a:gd name="T7" fmla="*/ 0 h 736"/>
                <a:gd name="T8" fmla="*/ 0 w 388"/>
                <a:gd name="T9" fmla="*/ 331 h 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"/>
                <a:gd name="T16" fmla="*/ 0 h 736"/>
                <a:gd name="T17" fmla="*/ 388 w 388"/>
                <a:gd name="T18" fmla="*/ 736 h 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" h="736">
                  <a:moveTo>
                    <a:pt x="0" y="331"/>
                  </a:moveTo>
                  <a:lnTo>
                    <a:pt x="388" y="736"/>
                  </a:lnTo>
                  <a:lnTo>
                    <a:pt x="388" y="416"/>
                  </a:lnTo>
                  <a:lnTo>
                    <a:pt x="0" y="0"/>
                  </a:lnTo>
                  <a:lnTo>
                    <a:pt x="0" y="331"/>
                  </a:lnTo>
                  <a:close/>
                </a:path>
              </a:pathLst>
            </a:custGeom>
            <a:gradFill rotWithShape="1">
              <a:gsLst>
                <a:gs pos="0">
                  <a:srgbClr val="586062"/>
                </a:gs>
                <a:gs pos="100000">
                  <a:srgbClr val="BFCFD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6399" name="Picture 17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2038350" y="3895725"/>
              <a:ext cx="1008063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18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3881438" y="3392488"/>
              <a:ext cx="1008062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1" name="Picture 19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5810250" y="2900363"/>
              <a:ext cx="1008063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2" name="Picture 20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846263" y="2541588"/>
              <a:ext cx="1349375" cy="1341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Oval 21"/>
            <p:cNvSpPr>
              <a:spLocks noChangeArrowheads="1"/>
            </p:cNvSpPr>
            <p:nvPr/>
          </p:nvSpPr>
          <p:spPr bwMode="gray">
            <a:xfrm>
              <a:off x="1846263" y="2541588"/>
              <a:ext cx="1352550" cy="134461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6406" name="Picture 22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824038" y="2586038"/>
              <a:ext cx="98266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407" name="Group 23"/>
            <p:cNvGrpSpPr>
              <a:grpSpLocks/>
            </p:cNvGrpSpPr>
            <p:nvPr/>
          </p:nvGrpSpPr>
          <p:grpSpPr bwMode="auto">
            <a:xfrm rot="-3102345" flipH="1" flipV="1">
              <a:off x="2268333" y="3517755"/>
              <a:ext cx="1006014" cy="275658"/>
              <a:chOff x="2528" y="1060"/>
              <a:chExt cx="894" cy="236"/>
            </a:xfrm>
          </p:grpSpPr>
          <p:grpSp>
            <p:nvGrpSpPr>
              <p:cNvPr id="16446" name="Group 2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6452" name="AutoShape 2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53" name="AutoShape 2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54" name="AutoShape 2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55" name="AutoShape 2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447" name="Group 2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6448" name="AutoShape 3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49" name="AutoShape 3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50" name="AutoShape 3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51" name="AutoShape 3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16408" name="Picture 34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3684588" y="2019300"/>
              <a:ext cx="1349375" cy="134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Oval 35"/>
            <p:cNvSpPr>
              <a:spLocks noChangeArrowheads="1"/>
            </p:cNvSpPr>
            <p:nvPr/>
          </p:nvSpPr>
          <p:spPr bwMode="gray">
            <a:xfrm>
              <a:off x="3684588" y="2019300"/>
              <a:ext cx="1352550" cy="134461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6412" name="Picture 36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3662363" y="2063750"/>
              <a:ext cx="98266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413" name="Group 37"/>
            <p:cNvGrpSpPr>
              <a:grpSpLocks/>
            </p:cNvGrpSpPr>
            <p:nvPr/>
          </p:nvGrpSpPr>
          <p:grpSpPr bwMode="auto">
            <a:xfrm>
              <a:off x="4108455" y="2668586"/>
              <a:ext cx="836614" cy="836613"/>
              <a:chOff x="2576" y="1867"/>
              <a:chExt cx="527" cy="527"/>
            </a:xfrm>
          </p:grpSpPr>
          <p:grpSp>
            <p:nvGrpSpPr>
              <p:cNvPr id="16436" name="Group 38"/>
              <p:cNvGrpSpPr>
                <a:grpSpLocks/>
              </p:cNvGrpSpPr>
              <p:nvPr/>
            </p:nvGrpSpPr>
            <p:grpSpPr bwMode="auto">
              <a:xfrm rot="-3102345" flipH="1" flipV="1">
                <a:off x="2669" y="2062"/>
                <a:ext cx="527" cy="137"/>
                <a:chOff x="1565" y="2568"/>
                <a:chExt cx="1118" cy="279"/>
              </a:xfrm>
            </p:grpSpPr>
            <p:sp>
              <p:nvSpPr>
                <p:cNvPr id="16442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43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44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45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437" name="Group 43"/>
              <p:cNvGrpSpPr>
                <a:grpSpLocks/>
              </p:cNvGrpSpPr>
              <p:nvPr/>
            </p:nvGrpSpPr>
            <p:grpSpPr bwMode="auto">
              <a:xfrm rot="-1748805" flipH="1" flipV="1">
                <a:off x="2576" y="2120"/>
                <a:ext cx="527" cy="137"/>
                <a:chOff x="1565" y="2568"/>
                <a:chExt cx="1118" cy="279"/>
              </a:xfrm>
            </p:grpSpPr>
            <p:sp>
              <p:nvSpPr>
                <p:cNvPr id="16438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39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40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41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16414" name="Picture 48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603875" y="1511300"/>
              <a:ext cx="1349375" cy="134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Oval 49"/>
            <p:cNvSpPr>
              <a:spLocks noChangeArrowheads="1"/>
            </p:cNvSpPr>
            <p:nvPr/>
          </p:nvSpPr>
          <p:spPr bwMode="gray">
            <a:xfrm>
              <a:off x="5603875" y="1511300"/>
              <a:ext cx="1350963" cy="134461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6418" name="Picture 50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5581650" y="1555750"/>
              <a:ext cx="98266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419" name="Group 51"/>
            <p:cNvGrpSpPr>
              <a:grpSpLocks/>
            </p:cNvGrpSpPr>
            <p:nvPr/>
          </p:nvGrpSpPr>
          <p:grpSpPr bwMode="auto">
            <a:xfrm rot="-3102345" flipH="1" flipV="1">
              <a:off x="6025947" y="2487470"/>
              <a:ext cx="1006013" cy="275657"/>
              <a:chOff x="2528" y="1060"/>
              <a:chExt cx="894" cy="236"/>
            </a:xfrm>
          </p:grpSpPr>
          <p:grpSp>
            <p:nvGrpSpPr>
              <p:cNvPr id="16426" name="Group 52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6432" name="AutoShape 5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33" name="AutoShape 5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34" name="AutoShape 5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35" name="AutoShape 5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427" name="Group 57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6428" name="AutoShape 5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29" name="AutoShape 5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30" name="AutoShape 6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31" name="AutoShape 6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6420" name="Text Box 62"/>
            <p:cNvSpPr txBox="1">
              <a:spLocks noChangeArrowheads="1"/>
            </p:cNvSpPr>
            <p:nvPr/>
          </p:nvSpPr>
          <p:spPr bwMode="gray">
            <a:xfrm>
              <a:off x="1973263" y="2916533"/>
              <a:ext cx="1077912" cy="577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外观</a:t>
              </a:r>
              <a:endPara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421" name="Text Box 63"/>
            <p:cNvSpPr txBox="1">
              <a:spLocks noChangeArrowheads="1"/>
            </p:cNvSpPr>
            <p:nvPr/>
          </p:nvSpPr>
          <p:spPr bwMode="gray">
            <a:xfrm>
              <a:off x="3842534" y="2428791"/>
              <a:ext cx="1077912" cy="577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性能</a:t>
              </a:r>
              <a:endPara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422" name="Text Box 64"/>
            <p:cNvSpPr txBox="1">
              <a:spLocks noChangeArrowheads="1"/>
            </p:cNvSpPr>
            <p:nvPr/>
          </p:nvSpPr>
          <p:spPr bwMode="gray">
            <a:xfrm>
              <a:off x="5559163" y="1922584"/>
              <a:ext cx="1476330" cy="577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产品线</a:t>
              </a:r>
              <a:endPara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423" name="Text Box 65"/>
            <p:cNvSpPr txBox="1">
              <a:spLocks noChangeArrowheads="1"/>
            </p:cNvSpPr>
            <p:nvPr/>
          </p:nvSpPr>
          <p:spPr bwMode="black">
            <a:xfrm>
              <a:off x="2127250" y="4511675"/>
              <a:ext cx="1847850" cy="1053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 时尚简洁的设计</a:t>
              </a:r>
              <a:endParaRPr lang="en-US" altLang="zh-CN" sz="1600" b="1">
                <a:latin typeface="微软雅黑" pitchFamily="34" charset="-122"/>
                <a:ea typeface="微软雅黑" pitchFamily="34" charset="-122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zh-CN" sz="1600" b="1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给予客户稳重踏实之感</a:t>
              </a:r>
              <a:endParaRPr lang="en-US" altLang="zh-CN" sz="16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424" name="Text Box 66"/>
            <p:cNvSpPr txBox="1">
              <a:spLocks noChangeArrowheads="1"/>
            </p:cNvSpPr>
            <p:nvPr/>
          </p:nvSpPr>
          <p:spPr bwMode="black">
            <a:xfrm>
              <a:off x="3950411" y="3978274"/>
              <a:ext cx="1847850" cy="1053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 专门针对中国市场需求开发之产品</a:t>
              </a:r>
              <a:endParaRPr lang="en-US" altLang="zh-CN" sz="1600" b="1">
                <a:latin typeface="微软雅黑" pitchFamily="34" charset="-122"/>
                <a:ea typeface="微软雅黑" pitchFamily="34" charset="-122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性能均衡实用</a:t>
              </a:r>
              <a:endParaRPr lang="en-US" altLang="zh-CN" sz="16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425" name="Rectangle 67"/>
            <p:cNvSpPr>
              <a:spLocks noChangeArrowheads="1"/>
            </p:cNvSpPr>
            <p:nvPr/>
          </p:nvSpPr>
          <p:spPr bwMode="gray">
            <a:xfrm>
              <a:off x="5776913" y="3627438"/>
              <a:ext cx="1782762" cy="15514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10000"/>
                </a:lnSpc>
                <a:buFont typeface="Arial" charset="0"/>
                <a:buChar char="•"/>
              </a:pPr>
              <a:r>
                <a:rPr lang="en-US" altLang="zh-CN" sz="1600" b="1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覆盖小型到中型轿车的多种尺寸</a:t>
              </a:r>
              <a:endParaRPr lang="en-US" altLang="zh-CN" sz="1600" b="1">
                <a:latin typeface="微软雅黑" pitchFamily="34" charset="-122"/>
                <a:ea typeface="微软雅黑" pitchFamily="34" charset="-122"/>
              </a:endParaRPr>
            </a:p>
            <a:p>
              <a:pPr eaLnBrk="0" hangingPunct="0">
                <a:lnSpc>
                  <a:spcPct val="110000"/>
                </a:lnSpc>
              </a:pPr>
              <a:r>
                <a:rPr lang="en-US" altLang="zh-CN" sz="1600" b="1">
                  <a:latin typeface="微软雅黑" pitchFamily="34" charset="-122"/>
                  <a:ea typeface="微软雅黑" pitchFamily="34" charset="-122"/>
                </a:rPr>
                <a:t>[14-16”;175-215;55-70]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22295"/>
          <a:stretch/>
        </p:blipFill>
        <p:spPr bwMode="auto">
          <a:xfrm>
            <a:off x="5456674" y="2718690"/>
            <a:ext cx="1710904" cy="2281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4238625" y="6357938"/>
            <a:ext cx="825500" cy="365125"/>
          </a:xfrm>
        </p:spPr>
        <p:txBody>
          <a:bodyPr/>
          <a:lstStyle/>
          <a:p>
            <a:pPr algn="ctr">
              <a:defRPr/>
            </a:pPr>
            <a:fld id="{3830CD5C-305D-43DC-B92D-FAD044E3A105}" type="slidenum">
              <a:rPr lang="en-US" altLang="zh-TW"/>
              <a:pPr algn="ctr">
                <a:defRPr/>
              </a:pPr>
              <a:t>3</a:t>
            </a:fld>
            <a:endParaRPr lang="en-US" altLang="zh-TW" dirty="0"/>
          </a:p>
        </p:txBody>
      </p:sp>
      <p:sp>
        <p:nvSpPr>
          <p:cNvPr id="3" name="标题 24"/>
          <p:cNvSpPr txBox="1">
            <a:spLocks/>
          </p:cNvSpPr>
          <p:nvPr/>
        </p:nvSpPr>
        <p:spPr>
          <a:xfrm>
            <a:off x="247650" y="652463"/>
            <a:ext cx="9658350" cy="7048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CN" sz="3200" b="1" dirty="0">
                <a:latin typeface="微软雅黑" pitchFamily="34" charset="-122"/>
                <a:ea typeface="微软雅黑" pitchFamily="34" charset="-122"/>
                <a:cs typeface="+mj-cs"/>
              </a:rPr>
              <a:t>2.3 MP10</a:t>
            </a:r>
            <a:r>
              <a:rPr kumimoji="0" lang="zh-CN" altLang="en-US" sz="3200" b="1" dirty="0">
                <a:latin typeface="微软雅黑" pitchFamily="34" charset="-122"/>
                <a:ea typeface="微软雅黑" pitchFamily="34" charset="-122"/>
                <a:cs typeface="+mj-cs"/>
              </a:rPr>
              <a:t>目标消费群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/>
              <a:ext uri="{28A0092B-C50C-407E-A947-70E740481C1C}"/>
            </a:extLst>
          </a:blip>
          <a:srcRect l="7377" r="16804" b="9192"/>
          <a:stretch/>
        </p:blipFill>
        <p:spPr bwMode="auto">
          <a:xfrm>
            <a:off x="1057020" y="2643182"/>
            <a:ext cx="175284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sp>
        <p:nvSpPr>
          <p:cNvPr id="5" name="Cloud Callout 2"/>
          <p:cNvSpPr/>
          <p:nvPr/>
        </p:nvSpPr>
        <p:spPr bwMode="auto">
          <a:xfrm>
            <a:off x="1381125" y="1428750"/>
            <a:ext cx="4071938" cy="1428750"/>
          </a:xfrm>
          <a:prstGeom prst="cloudCallout">
            <a:avLst>
              <a:gd name="adj1" fmla="val -20132"/>
              <a:gd name="adj2" fmla="val 97269"/>
            </a:avLst>
          </a:prstGeom>
          <a:noFill/>
          <a:ln w="28575">
            <a:solidFill>
              <a:srgbClr val="92D050"/>
            </a:solidFill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pPr>
              <a:lnSpc>
                <a:spcPts val="1575"/>
              </a:lnSpc>
              <a:spcAft>
                <a:spcPct val="55000"/>
              </a:spcAft>
              <a:buClr>
                <a:srgbClr val="E19900"/>
              </a:buClr>
              <a:defRPr/>
            </a:pPr>
            <a:endParaRPr lang="zh-CN" alt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4"/>
          <p:cNvSpPr/>
          <p:nvPr/>
        </p:nvSpPr>
        <p:spPr bwMode="auto">
          <a:xfrm>
            <a:off x="1895475" y="1698625"/>
            <a:ext cx="3343275" cy="801688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pPr>
              <a:lnSpc>
                <a:spcPts val="1575"/>
              </a:lnSpc>
              <a:spcAft>
                <a:spcPct val="55000"/>
              </a:spcAft>
              <a:buClr>
                <a:srgbClr val="E19900"/>
              </a:buClr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我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30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多岁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，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成家有孩子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了，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事业算是刚起步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吧。我对轮胎还是比较了解的，平时会去主动了解一些关于轮胎的资讯，喜欢性能好的轮胎，不过，在购买轮胎时，价格也是我比较关注的因素。</a:t>
            </a:r>
          </a:p>
        </p:txBody>
      </p:sp>
      <p:sp>
        <p:nvSpPr>
          <p:cNvPr id="8" name="Cloud Callout 2"/>
          <p:cNvSpPr/>
          <p:nvPr/>
        </p:nvSpPr>
        <p:spPr bwMode="auto">
          <a:xfrm>
            <a:off x="6096000" y="1476375"/>
            <a:ext cx="3429000" cy="1381125"/>
          </a:xfrm>
          <a:prstGeom prst="cloudCallout">
            <a:avLst>
              <a:gd name="adj1" fmla="val -21573"/>
              <a:gd name="adj2" fmla="val 107008"/>
            </a:avLst>
          </a:prstGeom>
          <a:noFill/>
          <a:ln w="28575">
            <a:solidFill>
              <a:srgbClr val="00B050"/>
            </a:solidFill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pPr>
              <a:lnSpc>
                <a:spcPts val="1575"/>
              </a:lnSpc>
              <a:spcAft>
                <a:spcPct val="55000"/>
              </a:spcAft>
              <a:buClr>
                <a:srgbClr val="E19900"/>
              </a:buClr>
              <a:defRPr/>
            </a:pPr>
            <a:endParaRPr lang="zh-CN" altLang="en-US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Rectangle 4"/>
          <p:cNvSpPr/>
          <p:nvPr/>
        </p:nvSpPr>
        <p:spPr bwMode="auto">
          <a:xfrm>
            <a:off x="6473825" y="1752600"/>
            <a:ext cx="2908300" cy="747713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pPr>
              <a:spcAft>
                <a:spcPts val="600"/>
              </a:spcAft>
              <a:buClr>
                <a:srgbClr val="E19900"/>
              </a:buClr>
              <a:defRPr/>
            </a:pPr>
            <a:r>
              <a:rPr lang="zh-CN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我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刚过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30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岁</a:t>
            </a:r>
            <a:r>
              <a:rPr lang="zh-CN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，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成家有孩子</a:t>
            </a:r>
            <a:r>
              <a:rPr lang="zh-CN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了，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工作还不错</a:t>
            </a:r>
            <a:r>
              <a:rPr lang="zh-CN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。</a:t>
            </a:r>
            <a:endParaRPr lang="en-US" altLang="zh-CN" sz="12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  <a:p>
            <a:pPr>
              <a:spcAft>
                <a:spcPts val="600"/>
              </a:spcAft>
              <a:buClr>
                <a:srgbClr val="E19900"/>
              </a:buClr>
              <a:defRPr/>
            </a:pPr>
            <a:r>
              <a:rPr lang="zh-CN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我不太懂轮胎，它们对我来说都差不多，所以通常会选择比较便宜的那一款。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1034" y="5157629"/>
            <a:ext cx="8429684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目标人群：</a:t>
            </a:r>
            <a:r>
              <a:rPr lang="en-US" altLang="zh-CN" sz="2400" b="1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30-35</a:t>
            </a:r>
            <a:r>
              <a:rPr lang="zh-CN" altLang="en-US" sz="2400" b="1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岁注重行车安全的</a:t>
            </a:r>
            <a:r>
              <a:rPr lang="zh-CN" altLang="en-US" sz="2400" b="1" u="sng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居家人士</a:t>
            </a:r>
            <a:endParaRPr lang="en-US" altLang="zh-CN" sz="2400" b="1" u="sng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共同特点：</a:t>
            </a:r>
            <a:r>
              <a:rPr lang="zh-CN" altLang="en-US" sz="2400" b="1" u="sng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低价且性价比高的轮胎产品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对其最有吸引力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​​ 29"/>
          <p:cNvCxnSpPr/>
          <p:nvPr/>
        </p:nvCxnSpPr>
        <p:spPr>
          <a:xfrm flipH="1">
            <a:off x="1095375" y="1285875"/>
            <a:ext cx="86534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3881438" y="6357938"/>
            <a:ext cx="2133600" cy="333375"/>
          </a:xfrm>
        </p:spPr>
        <p:txBody>
          <a:bodyPr/>
          <a:lstStyle/>
          <a:p>
            <a:pPr>
              <a:defRPr/>
            </a:pPr>
            <a:fld id="{D917ADAF-CC46-45D6-9FD5-AB8A851EEF8F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6" name="图片 5" descr="MP10.jpg"/>
          <p:cNvPicPr>
            <a:picLocks noChangeAspect="1"/>
          </p:cNvPicPr>
          <p:nvPr/>
        </p:nvPicPr>
        <p:blipFill>
          <a:blip r:embed="rId2" cstate="print"/>
          <a:srcRect l="4361" t="1190"/>
          <a:stretch>
            <a:fillRect/>
          </a:stretch>
        </p:blipFill>
        <p:spPr>
          <a:xfrm>
            <a:off x="6524636" y="2434472"/>
            <a:ext cx="2428892" cy="3351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标题 24"/>
          <p:cNvSpPr txBox="1">
            <a:spLocks/>
          </p:cNvSpPr>
          <p:nvPr/>
        </p:nvSpPr>
        <p:spPr>
          <a:xfrm>
            <a:off x="247650" y="723900"/>
            <a:ext cx="9658350" cy="7048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CN" sz="3200" b="1" dirty="0">
                <a:latin typeface="微软雅黑" pitchFamily="34" charset="-122"/>
                <a:ea typeface="微软雅黑" pitchFamily="34" charset="-122"/>
                <a:cs typeface="+mj-cs"/>
              </a:rPr>
              <a:t>3. MP10</a:t>
            </a:r>
            <a:r>
              <a:rPr kumimoji="0" lang="zh-CN" altLang="en-US" sz="3200" b="1" dirty="0">
                <a:latin typeface="微软雅黑" pitchFamily="34" charset="-122"/>
                <a:ea typeface="微软雅黑" pitchFamily="34" charset="-122"/>
                <a:cs typeface="+mj-cs"/>
              </a:rPr>
              <a:t>产品简介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524625" y="5214938"/>
            <a:ext cx="2500313" cy="785812"/>
          </a:xfrm>
          <a:prstGeom prst="roundRect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MP10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720" y="1506668"/>
            <a:ext cx="878687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“居家新伴侣”，守护你的每一天</a:t>
            </a:r>
          </a:p>
        </p:txBody>
      </p:sp>
      <p:grpSp>
        <p:nvGrpSpPr>
          <p:cNvPr id="20487" name="组合 28"/>
          <p:cNvGrpSpPr>
            <a:grpSpLocks/>
          </p:cNvGrpSpPr>
          <p:nvPr/>
        </p:nvGrpSpPr>
        <p:grpSpPr bwMode="auto">
          <a:xfrm>
            <a:off x="661988" y="2262188"/>
            <a:ext cx="5505450" cy="1238250"/>
            <a:chOff x="661616" y="2140857"/>
            <a:chExt cx="5505830" cy="1237656"/>
          </a:xfrm>
        </p:grpSpPr>
        <p:pic>
          <p:nvPicPr>
            <p:cNvPr id="20497" name="Picture 2" descr="C:\Documents and Settings\121314\桌面\ico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90003"/>
                </a:clrFrom>
                <a:clrTo>
                  <a:srgbClr val="090003">
                    <a:alpha val="0"/>
                  </a:srgbClr>
                </a:clrTo>
              </a:clrChange>
            </a:blip>
            <a:srcRect l="39180" t="18224" r="49626" b="72559"/>
            <a:stretch>
              <a:fillRect/>
            </a:stretch>
          </p:blipFill>
          <p:spPr bwMode="auto">
            <a:xfrm>
              <a:off x="661616" y="2140857"/>
              <a:ext cx="1148112" cy="123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8" name="TextBox 15"/>
            <p:cNvSpPr txBox="1">
              <a:spLocks noChangeArrowheads="1"/>
            </p:cNvSpPr>
            <p:nvPr/>
          </p:nvSpPr>
          <p:spPr bwMode="auto">
            <a:xfrm>
              <a:off x="1809728" y="2571744"/>
              <a:ext cx="435771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200">
                  <a:latin typeface="微软雅黑" pitchFamily="34" charset="-122"/>
                  <a:ea typeface="微软雅黑" pitchFamily="34" charset="-122"/>
                </a:rPr>
                <a:t>安全设计，安心可靠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738015" y="3072272"/>
              <a:ext cx="3929333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88" name="组合 29"/>
          <p:cNvGrpSpPr>
            <a:grpSpLocks/>
          </p:cNvGrpSpPr>
          <p:nvPr/>
        </p:nvGrpSpPr>
        <p:grpSpPr bwMode="auto">
          <a:xfrm>
            <a:off x="1485900" y="4905375"/>
            <a:ext cx="5181600" cy="1166813"/>
            <a:chOff x="1271390" y="3384333"/>
            <a:chExt cx="5181808" cy="1166227"/>
          </a:xfrm>
        </p:grpSpPr>
        <p:pic>
          <p:nvPicPr>
            <p:cNvPr id="20494" name="Picture 2" descr="C:\Documents and Settings\121314\桌面\ico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90003"/>
                </a:clrFrom>
                <a:clrTo>
                  <a:srgbClr val="090003">
                    <a:alpha val="0"/>
                  </a:srgbClr>
                </a:clrTo>
              </a:clrChange>
            </a:blip>
            <a:srcRect l="28731" t="27705" r="60448" b="63075"/>
            <a:stretch>
              <a:fillRect/>
            </a:stretch>
          </p:blipFill>
          <p:spPr bwMode="auto">
            <a:xfrm>
              <a:off x="1271390" y="3384333"/>
              <a:ext cx="1109841" cy="116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5" name="TextBox 17"/>
            <p:cNvSpPr txBox="1">
              <a:spLocks noChangeArrowheads="1"/>
            </p:cNvSpPr>
            <p:nvPr/>
          </p:nvSpPr>
          <p:spPr bwMode="auto">
            <a:xfrm>
              <a:off x="2381232" y="3640335"/>
              <a:ext cx="407196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200">
                  <a:latin typeface="微软雅黑" pitchFamily="34" charset="-122"/>
                  <a:ea typeface="微软雅黑" pitchFamily="34" charset="-122"/>
                </a:rPr>
                <a:t>舒适平稳，静享驾驶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2309657" y="4142777"/>
              <a:ext cx="3929221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89" name="组合 30"/>
          <p:cNvGrpSpPr>
            <a:grpSpLocks/>
          </p:cNvGrpSpPr>
          <p:nvPr/>
        </p:nvGrpSpPr>
        <p:grpSpPr bwMode="auto">
          <a:xfrm>
            <a:off x="1095375" y="3670300"/>
            <a:ext cx="5000625" cy="1116013"/>
            <a:chOff x="1023910" y="4572008"/>
            <a:chExt cx="5000660" cy="1116236"/>
          </a:xfrm>
        </p:grpSpPr>
        <p:pic>
          <p:nvPicPr>
            <p:cNvPr id="20491" name="Picture 2" descr="C:\Documents and Settings\121314\桌面\ico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90003"/>
                </a:clrFrom>
                <a:clrTo>
                  <a:srgbClr val="090003">
                    <a:alpha val="0"/>
                  </a:srgbClr>
                </a:clrTo>
              </a:clrChange>
            </a:blip>
            <a:srcRect l="29105" t="37057" r="60448" b="54120"/>
            <a:stretch>
              <a:fillRect/>
            </a:stretch>
          </p:blipFill>
          <p:spPr bwMode="auto">
            <a:xfrm>
              <a:off x="1023910" y="4572008"/>
              <a:ext cx="1071570" cy="1116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2" name="TextBox 16"/>
            <p:cNvSpPr txBox="1">
              <a:spLocks noChangeArrowheads="1"/>
            </p:cNvSpPr>
            <p:nvPr/>
          </p:nvSpPr>
          <p:spPr bwMode="auto">
            <a:xfrm>
              <a:off x="2095480" y="4840524"/>
              <a:ext cx="3929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200">
                  <a:latin typeface="微软雅黑" pitchFamily="34" charset="-122"/>
                  <a:ea typeface="微软雅黑" pitchFamily="34" charset="-122"/>
                </a:rPr>
                <a:t>持久耐磨，均衡实用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2095481" y="5357978"/>
              <a:ext cx="3857652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直接连接符​​ 29"/>
          <p:cNvCxnSpPr/>
          <p:nvPr/>
        </p:nvCxnSpPr>
        <p:spPr>
          <a:xfrm rot="10800000">
            <a:off x="881063" y="1357313"/>
            <a:ext cx="8858250" cy="1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3797300" y="6356350"/>
            <a:ext cx="2311400" cy="365125"/>
          </a:xfrm>
        </p:spPr>
        <p:txBody>
          <a:bodyPr/>
          <a:lstStyle/>
          <a:p>
            <a:pPr algn="ctr">
              <a:defRPr/>
            </a:pPr>
            <a:fld id="{5AEE2C5F-0CCE-4B5F-BBBF-4FAD0C099584}" type="slidenum">
              <a:rPr lang="zh-TW" altLang="en-US"/>
              <a:pPr algn="ctr">
                <a:defRPr/>
              </a:pPr>
              <a:t>5</a:t>
            </a:fld>
            <a:endParaRPr lang="zh-TW" altLang="en-US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386921" y="1643050"/>
          <a:ext cx="8899984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直接连接符​​ 29"/>
          <p:cNvCxnSpPr/>
          <p:nvPr/>
        </p:nvCxnSpPr>
        <p:spPr>
          <a:xfrm rot="10800000">
            <a:off x="1023938" y="1285875"/>
            <a:ext cx="8720137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24"/>
          <p:cNvSpPr txBox="1">
            <a:spLocks/>
          </p:cNvSpPr>
          <p:nvPr/>
        </p:nvSpPr>
        <p:spPr>
          <a:xfrm>
            <a:off x="247650" y="652463"/>
            <a:ext cx="9658350" cy="7048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CN" sz="3200" b="1" dirty="0">
                <a:latin typeface="微软雅黑" pitchFamily="34" charset="-122"/>
                <a:ea typeface="微软雅黑" pitchFamily="34" charset="-122"/>
                <a:cs typeface="+mj-cs"/>
              </a:rPr>
              <a:t>3.4 MP10</a:t>
            </a:r>
            <a:r>
              <a:rPr kumimoji="0" lang="zh-CN" altLang="en-US" sz="3200" b="1" dirty="0">
                <a:latin typeface="微软雅黑" pitchFamily="34" charset="-122"/>
                <a:ea typeface="微软雅黑" pitchFamily="34" charset="-122"/>
                <a:cs typeface="+mj-cs"/>
              </a:rPr>
              <a:t>产品亮点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4"/>
          <p:cNvSpPr txBox="1">
            <a:spLocks/>
          </p:cNvSpPr>
          <p:nvPr/>
        </p:nvSpPr>
        <p:spPr>
          <a:xfrm>
            <a:off x="223838" y="714375"/>
            <a:ext cx="9658350" cy="7048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CN" sz="3200" b="1" dirty="0">
                <a:latin typeface="微软雅黑" pitchFamily="34" charset="-122"/>
                <a:ea typeface="微软雅黑" pitchFamily="34" charset="-122"/>
                <a:cs typeface="+mj-cs"/>
              </a:rPr>
              <a:t>3.1 MP10</a:t>
            </a:r>
            <a:r>
              <a:rPr kumimoji="0" lang="zh-CN" altLang="en-US" sz="3200" b="1" dirty="0">
                <a:latin typeface="微软雅黑" pitchFamily="34" charset="-122"/>
                <a:ea typeface="微软雅黑" pitchFamily="34" charset="-122"/>
                <a:cs typeface="+mj-cs"/>
              </a:rPr>
              <a:t>产品</a:t>
            </a:r>
            <a:r>
              <a:rPr kumimoji="0" lang="en-US" altLang="zh-CN" sz="3200" b="1" dirty="0"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kumimoji="0" lang="zh-CN" altLang="en-US" sz="3200" b="1" dirty="0">
                <a:latin typeface="微软雅黑" pitchFamily="34" charset="-122"/>
                <a:ea typeface="微软雅黑" pitchFamily="34" charset="-122"/>
                <a:cs typeface="+mj-cs"/>
              </a:rPr>
              <a:t>安全性</a:t>
            </a:r>
            <a:endParaRPr lang="zh-CN" altLang="en-US" sz="3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31" name="TextBox 33"/>
          <p:cNvSpPr txBox="1">
            <a:spLocks noChangeArrowheads="1"/>
          </p:cNvSpPr>
          <p:nvPr/>
        </p:nvSpPr>
        <p:spPr bwMode="auto">
          <a:xfrm>
            <a:off x="666750" y="2071688"/>
            <a:ext cx="8643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 中心高刚性花纹条设计，</a:t>
            </a:r>
            <a:r>
              <a:rPr lang="zh-CN" altLang="en-US" b="1" u="sng">
                <a:latin typeface="微软雅黑" pitchFamily="34" charset="-122"/>
                <a:ea typeface="微软雅黑" pitchFamily="34" charset="-122"/>
              </a:rPr>
              <a:t>提升行驶稳定性</a:t>
            </a:r>
            <a:endParaRPr lang="en-US" altLang="zh-CN" b="1" u="sng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32" name="TextBox 21"/>
          <p:cNvSpPr txBox="1">
            <a:spLocks noChangeArrowheads="1"/>
          </p:cNvSpPr>
          <p:nvPr/>
        </p:nvSpPr>
        <p:spPr bwMode="auto">
          <a:xfrm>
            <a:off x="595313" y="1558925"/>
            <a:ext cx="4500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3200" b="1" i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i="1" u="sng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安全设计，安心驾乘</a:t>
            </a:r>
          </a:p>
        </p:txBody>
      </p:sp>
      <p:cxnSp>
        <p:nvCxnSpPr>
          <p:cNvPr id="17" name="直接连接符​​ 29"/>
          <p:cNvCxnSpPr/>
          <p:nvPr/>
        </p:nvCxnSpPr>
        <p:spPr>
          <a:xfrm rot="10800000">
            <a:off x="1000125" y="1357313"/>
            <a:ext cx="8720138" cy="1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4" name="组合 28"/>
          <p:cNvGrpSpPr>
            <a:grpSpLocks/>
          </p:cNvGrpSpPr>
          <p:nvPr/>
        </p:nvGrpSpPr>
        <p:grpSpPr bwMode="auto">
          <a:xfrm>
            <a:off x="5810250" y="2714625"/>
            <a:ext cx="3500438" cy="1919288"/>
            <a:chOff x="5310190" y="2857496"/>
            <a:chExt cx="3500462" cy="1920073"/>
          </a:xfrm>
        </p:grpSpPr>
        <p:grpSp>
          <p:nvGrpSpPr>
            <p:cNvPr id="22543" name="组合 49"/>
            <p:cNvGrpSpPr>
              <a:grpSpLocks/>
            </p:cNvGrpSpPr>
            <p:nvPr/>
          </p:nvGrpSpPr>
          <p:grpSpPr bwMode="auto">
            <a:xfrm>
              <a:off x="5310190" y="2857496"/>
              <a:ext cx="3000396" cy="1899561"/>
              <a:chOff x="5167314" y="1487856"/>
              <a:chExt cx="3143272" cy="1760697"/>
            </a:xfrm>
          </p:grpSpPr>
          <p:grpSp>
            <p:nvGrpSpPr>
              <p:cNvPr id="22545" name="组合 19"/>
              <p:cNvGrpSpPr>
                <a:grpSpLocks/>
              </p:cNvGrpSpPr>
              <p:nvPr/>
            </p:nvGrpSpPr>
            <p:grpSpPr bwMode="auto">
              <a:xfrm>
                <a:off x="5238752" y="1487856"/>
                <a:ext cx="3000396" cy="1583952"/>
                <a:chOff x="380968" y="3575162"/>
                <a:chExt cx="4143404" cy="2639919"/>
              </a:xfrm>
            </p:grpSpPr>
            <p:grpSp>
              <p:nvGrpSpPr>
                <p:cNvPr id="22547" name="组合 17"/>
                <p:cNvGrpSpPr>
                  <a:grpSpLocks/>
                </p:cNvGrpSpPr>
                <p:nvPr/>
              </p:nvGrpSpPr>
              <p:grpSpPr bwMode="auto">
                <a:xfrm>
                  <a:off x="380968" y="4071942"/>
                  <a:ext cx="4143404" cy="2143139"/>
                  <a:chOff x="380968" y="2000240"/>
                  <a:chExt cx="4143404" cy="2143139"/>
                </a:xfrm>
              </p:grpSpPr>
              <p:pic>
                <p:nvPicPr>
                  <p:cNvPr id="22549" name="Picture 166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18922" t="6943" r="64586" b="70193"/>
                  <a:stretch>
                    <a:fillRect/>
                  </a:stretch>
                </p:blipFill>
                <p:spPr bwMode="auto">
                  <a:xfrm>
                    <a:off x="380968" y="2500305"/>
                    <a:ext cx="1695769" cy="16430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" name="矩形 9"/>
                  <p:cNvSpPr/>
                  <p:nvPr/>
                </p:nvSpPr>
                <p:spPr>
                  <a:xfrm>
                    <a:off x="406400" y="2000240"/>
                    <a:ext cx="1663700" cy="500066"/>
                  </a:xfrm>
                  <a:prstGeom prst="rect">
                    <a:avLst/>
                  </a:prstGeom>
                  <a:gradFill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16200000" scaled="0"/>
                  </a:gra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zh-CN" altLang="en-US" sz="1600" b="1" dirty="0">
                        <a:latin typeface="微软雅黑" pitchFamily="34" charset="-122"/>
                        <a:ea typeface="微软雅黑" pitchFamily="34" charset="-122"/>
                      </a:rPr>
                      <a:t>竞品花纹</a:t>
                    </a:r>
                  </a:p>
                </p:txBody>
              </p:sp>
              <p:grpSp>
                <p:nvGrpSpPr>
                  <p:cNvPr id="22553" name="组合 13"/>
                  <p:cNvGrpSpPr>
                    <a:grpSpLocks/>
                  </p:cNvGrpSpPr>
                  <p:nvPr/>
                </p:nvGrpSpPr>
                <p:grpSpPr bwMode="auto">
                  <a:xfrm>
                    <a:off x="2809860" y="2017710"/>
                    <a:ext cx="1714512" cy="2124428"/>
                    <a:chOff x="2881298" y="2017710"/>
                    <a:chExt cx="1714512" cy="2124428"/>
                  </a:xfrm>
                </p:grpSpPr>
                <p:pic>
                  <p:nvPicPr>
                    <p:cNvPr id="22555" name="Picture 166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83327" t="6960" b="70195"/>
                    <a:stretch>
                      <a:fillRect/>
                    </a:stretch>
                  </p:blipFill>
                  <p:spPr bwMode="auto">
                    <a:xfrm>
                      <a:off x="2881298" y="2500308"/>
                      <a:ext cx="1714512" cy="16418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1" name="矩形 10"/>
                    <p:cNvSpPr/>
                    <p:nvPr/>
                  </p:nvSpPr>
                  <p:spPr>
                    <a:xfrm>
                      <a:off x="2901972" y="2017710"/>
                      <a:ext cx="1663700" cy="500066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</a:gradFill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altLang="zh-CN" sz="1600" b="1" dirty="0">
                          <a:latin typeface="微软雅黑" pitchFamily="34" charset="-122"/>
                          <a:ea typeface="微软雅黑" pitchFamily="34" charset="-122"/>
                        </a:rPr>
                        <a:t>MP10</a:t>
                      </a:r>
                      <a:endParaRPr lang="zh-CN" altLang="en-US" sz="1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  <p:cxnSp>
                <p:nvCxnSpPr>
                  <p:cNvPr id="13" name="直接箭头连接符 12"/>
                  <p:cNvCxnSpPr>
                    <a:stCxn id="9" idx="3"/>
                    <a:endCxn id="8" idx="1"/>
                  </p:cNvCxnSpPr>
                  <p:nvPr/>
                </p:nvCxnSpPr>
                <p:spPr>
                  <a:xfrm flipV="1">
                    <a:off x="2076017" y="3321443"/>
                    <a:ext cx="734935" cy="0"/>
                  </a:xfrm>
                  <a:prstGeom prst="straightConnector1">
                    <a:avLst/>
                  </a:prstGeom>
                  <a:ln w="50800" cmpd="sng">
                    <a:solidFill>
                      <a:srgbClr val="FF0000"/>
                    </a:solidFill>
                    <a:prstDash val="sysDash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548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1277062" y="3575162"/>
                  <a:ext cx="2269007" cy="424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400" b="1">
                      <a:latin typeface="微软雅黑" pitchFamily="34" charset="-122"/>
                      <a:ea typeface="微软雅黑" pitchFamily="34" charset="-122"/>
                    </a:rPr>
                    <a:t>接地压力分布图</a:t>
                  </a:r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5167314" y="1714552"/>
                <a:ext cx="3143272" cy="15338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2544" name="TextBox 20"/>
            <p:cNvSpPr txBox="1">
              <a:spLocks noChangeArrowheads="1"/>
            </p:cNvSpPr>
            <p:nvPr/>
          </p:nvSpPr>
          <p:spPr bwMode="auto">
            <a:xfrm>
              <a:off x="5524504" y="4500570"/>
              <a:ext cx="328614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n-US" altLang="zh-CN" sz="1200" b="1">
                  <a:latin typeface="微软雅黑" pitchFamily="34" charset="-122"/>
                  <a:ea typeface="微软雅黑" pitchFamily="34" charset="-122"/>
                </a:rPr>
                <a:t>MP10</a:t>
              </a:r>
              <a:r>
                <a:rPr lang="zh-CN" altLang="en-US" sz="1200" b="1">
                  <a:latin typeface="微软雅黑" pitchFamily="34" charset="-122"/>
                  <a:ea typeface="微软雅黑" pitchFamily="34" charset="-122"/>
                </a:rPr>
                <a:t>压力分布情况优于竞品花纹</a:t>
              </a:r>
            </a:p>
          </p:txBody>
        </p:sp>
      </p:grpSp>
      <p:sp>
        <p:nvSpPr>
          <p:cNvPr id="22535" name="矩形 22"/>
          <p:cNvSpPr>
            <a:spLocks noChangeArrowheads="1"/>
          </p:cNvSpPr>
          <p:nvPr/>
        </p:nvSpPr>
        <p:spPr bwMode="auto">
          <a:xfrm>
            <a:off x="5310188" y="2076450"/>
            <a:ext cx="4071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轮胎接地面积以及压力分布均一，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b="1" u="sng">
                <a:latin typeface="微软雅黑" pitchFamily="34" charset="-122"/>
                <a:ea typeface="微软雅黑" pitchFamily="34" charset="-122"/>
              </a:rPr>
              <a:t>提升轮胎制动性能，缩短刹车距离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/>
          </a:p>
        </p:txBody>
      </p:sp>
      <p:pic>
        <p:nvPicPr>
          <p:cNvPr id="22536" name="Picture 1" descr="image002"/>
          <p:cNvPicPr>
            <a:picLocks noChangeAspect="1" noChangeArrowheads="1"/>
          </p:cNvPicPr>
          <p:nvPr/>
        </p:nvPicPr>
        <p:blipFill>
          <a:blip r:embed="rId4" cstate="print"/>
          <a:srcRect b="12195"/>
          <a:stretch>
            <a:fillRect/>
          </a:stretch>
        </p:blipFill>
        <p:spPr bwMode="auto">
          <a:xfrm>
            <a:off x="1809750" y="2571750"/>
            <a:ext cx="19288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 descr="image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2925" y="4786313"/>
            <a:ext cx="18542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2595563" y="2571750"/>
            <a:ext cx="357187" cy="1571625"/>
          </a:xfrm>
          <a:prstGeom prst="rect">
            <a:avLst/>
          </a:prstGeom>
          <a:noFill/>
          <a:ln w="6350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39" name="矩形 26"/>
          <p:cNvSpPr>
            <a:spLocks noChangeArrowheads="1"/>
          </p:cNvSpPr>
          <p:nvPr/>
        </p:nvSpPr>
        <p:spPr bwMode="auto">
          <a:xfrm>
            <a:off x="666750" y="4273550"/>
            <a:ext cx="411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高密度刀槽设计，</a:t>
            </a:r>
            <a:r>
              <a:rPr lang="zh-CN" altLang="en-US" b="1" u="sng">
                <a:latin typeface="微软雅黑" pitchFamily="34" charset="-122"/>
                <a:ea typeface="微软雅黑" pitchFamily="34" charset="-122"/>
              </a:rPr>
              <a:t>提升湿地抓地性能</a:t>
            </a:r>
            <a:endParaRPr lang="en-US" altLang="zh-CN" b="1" u="sng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5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1625" y="4643438"/>
            <a:ext cx="3883025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接箭头连接符 35"/>
          <p:cNvCxnSpPr/>
          <p:nvPr/>
        </p:nvCxnSpPr>
        <p:spPr>
          <a:xfrm>
            <a:off x="1952625" y="2357438"/>
            <a:ext cx="785813" cy="714375"/>
          </a:xfrm>
          <a:prstGeom prst="straightConnector1">
            <a:avLst/>
          </a:prstGeom>
          <a:ln w="50800">
            <a:solidFill>
              <a:srgbClr val="FF6600"/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rot="16200000" flipH="1">
            <a:off x="1595438" y="4714875"/>
            <a:ext cx="714375" cy="428625"/>
          </a:xfrm>
          <a:prstGeom prst="straightConnector1">
            <a:avLst/>
          </a:prstGeom>
          <a:ln w="50800">
            <a:solidFill>
              <a:srgbClr val="00FFFF"/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64DA0-F7CC-40DA-9D15-D330A742393A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8125" y="642938"/>
            <a:ext cx="8915400" cy="796925"/>
          </a:xfrm>
          <a:prstGeom prst="rect">
            <a:avLst/>
          </a:prstGeom>
        </p:spPr>
        <p:txBody>
          <a:bodyPr anchor="ctr"/>
          <a:lstStyle/>
          <a:p>
            <a:pPr defTabSz="1073150" eaLnBrk="0" hangingPunct="0">
              <a:defRPr/>
            </a:pPr>
            <a:r>
              <a:rPr lang="en-US" altLang="zh-CN" sz="3200" b="1" kern="0" dirty="0">
                <a:latin typeface="微软雅黑" pitchFamily="34" charset="-122"/>
                <a:ea typeface="微软雅黑" pitchFamily="34" charset="-122"/>
                <a:cs typeface="+mj-cs"/>
              </a:rPr>
              <a:t>3.2 MP10</a:t>
            </a:r>
            <a:r>
              <a:rPr lang="zh-CN" altLang="en-US" sz="3200" b="1" kern="0" dirty="0">
                <a:latin typeface="微软雅黑" pitchFamily="34" charset="-122"/>
                <a:ea typeface="微软雅黑" pitchFamily="34" charset="-122"/>
                <a:cs typeface="+mj-cs"/>
              </a:rPr>
              <a:t>产品特点</a:t>
            </a:r>
            <a:r>
              <a:rPr lang="en-US" altLang="zh-CN" sz="3200" b="1" kern="0" dirty="0"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lang="zh-CN" altLang="en-US" sz="3200" b="1" kern="0" dirty="0">
                <a:latin typeface="微软雅黑" pitchFamily="34" charset="-122"/>
                <a:ea typeface="微软雅黑" pitchFamily="34" charset="-122"/>
                <a:cs typeface="+mj-cs"/>
              </a:rPr>
              <a:t>耐磨性</a:t>
            </a:r>
            <a:endParaRPr lang="en-US" altLang="zh-CN" sz="3200" b="1" kern="0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95313" y="1500188"/>
            <a:ext cx="3929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3200" b="1" i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i="1" u="sng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持久耐磨，均衡实用</a:t>
            </a:r>
          </a:p>
        </p:txBody>
      </p:sp>
      <p:cxnSp>
        <p:nvCxnSpPr>
          <p:cNvPr id="8" name="直接连接符​​ 29"/>
          <p:cNvCxnSpPr/>
          <p:nvPr/>
        </p:nvCxnSpPr>
        <p:spPr>
          <a:xfrm rot="10800000">
            <a:off x="1023938" y="1285875"/>
            <a:ext cx="8720137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图片 8"/>
          <p:cNvPicPr>
            <a:picLocks noChangeAspect="1"/>
          </p:cNvPicPr>
          <p:nvPr/>
        </p:nvPicPr>
        <p:blipFill>
          <a:blip r:embed="rId2" cstate="print"/>
          <a:srcRect l="15929" t="3989" r="30862" b="16566"/>
          <a:stretch>
            <a:fillRect/>
          </a:stretch>
        </p:blipFill>
        <p:spPr bwMode="auto">
          <a:xfrm>
            <a:off x="701675" y="3429000"/>
            <a:ext cx="31797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矩形 9"/>
          <p:cNvSpPr>
            <a:spLocks noChangeArrowheads="1"/>
          </p:cNvSpPr>
          <p:nvPr/>
        </p:nvSpPr>
        <p:spPr bwMode="auto">
          <a:xfrm>
            <a:off x="666750" y="2071688"/>
            <a:ext cx="4214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高耐磨配方的导入，提升轮胎</a:t>
            </a:r>
            <a:r>
              <a:rPr lang="zh-CN" altLang="en-US" sz="2000" b="1" u="sng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耐磨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性能，满足家用需求。</a:t>
            </a:r>
            <a:endParaRPr lang="zh-CN" altLang="en-US" sz="2000"/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5024438" y="2071688"/>
            <a:ext cx="4286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 路面接触面积更大，接地压力均一，</a:t>
            </a:r>
            <a:r>
              <a:rPr lang="zh-CN" altLang="en-US" sz="2000" b="1" u="sng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抑制断差磨耗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的产生。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云形标注 11"/>
          <p:cNvSpPr/>
          <p:nvPr/>
        </p:nvSpPr>
        <p:spPr>
          <a:xfrm>
            <a:off x="2738422" y="2857496"/>
            <a:ext cx="1928826" cy="1214446"/>
          </a:xfrm>
          <a:prstGeom prst="cloudCallout">
            <a:avLst>
              <a:gd name="adj1" fmla="val -77270"/>
              <a:gd name="adj2" fmla="val 571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MP10</a:t>
            </a:r>
            <a:r>
              <a:rPr lang="zh-CN" altLang="en-US" sz="16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磨耗、牵引力更好</a:t>
            </a:r>
          </a:p>
        </p:txBody>
      </p:sp>
      <p:pic>
        <p:nvPicPr>
          <p:cNvPr id="23564" name="Picture 2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5" y="3857625"/>
            <a:ext cx="2443163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云形标注 16"/>
          <p:cNvSpPr/>
          <p:nvPr/>
        </p:nvSpPr>
        <p:spPr>
          <a:xfrm>
            <a:off x="4881562" y="3286124"/>
            <a:ext cx="1428760" cy="714380"/>
          </a:xfrm>
          <a:prstGeom prst="cloudCallout">
            <a:avLst>
              <a:gd name="adj1" fmla="val 67103"/>
              <a:gd name="adj2" fmla="val 1273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高密度刀槽设计</a:t>
            </a:r>
            <a:endParaRPr lang="zh-CN" altLang="en-US" sz="1400" b="1" dirty="0"/>
          </a:p>
        </p:txBody>
      </p:sp>
      <p:sp>
        <p:nvSpPr>
          <p:cNvPr id="19" name="云形标注 18"/>
          <p:cNvSpPr/>
          <p:nvPr/>
        </p:nvSpPr>
        <p:spPr>
          <a:xfrm>
            <a:off x="7667644" y="3000372"/>
            <a:ext cx="1643074" cy="857256"/>
          </a:xfrm>
          <a:prstGeom prst="cloudCallout">
            <a:avLst>
              <a:gd name="adj1" fmla="val -42991"/>
              <a:gd name="adj2" fmla="val 1374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胎肩副沟封闭式设计</a:t>
            </a:r>
            <a:endParaRPr lang="zh-CN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524375" y="6286500"/>
            <a:ext cx="825500" cy="365125"/>
          </a:xfrm>
        </p:spPr>
        <p:txBody>
          <a:bodyPr/>
          <a:lstStyle/>
          <a:p>
            <a:pPr algn="ctr">
              <a:defRPr/>
            </a:pPr>
            <a:fld id="{FD5E8BEC-169A-4ADB-A654-499273EA2675}" type="slidenum">
              <a:rPr lang="en-US" altLang="zh-TW"/>
              <a:pPr algn="ctr">
                <a:defRPr/>
              </a:pPr>
              <a:t>8</a:t>
            </a:fld>
            <a:endParaRPr lang="en-US" altLang="zh-TW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8125" y="631825"/>
            <a:ext cx="8915400" cy="796925"/>
          </a:xfrm>
          <a:prstGeom prst="rect">
            <a:avLst/>
          </a:prstGeom>
        </p:spPr>
        <p:txBody>
          <a:bodyPr anchor="ctr"/>
          <a:lstStyle/>
          <a:p>
            <a:pPr defTabSz="1073150" eaLnBrk="0" hangingPunct="0">
              <a:defRPr/>
            </a:pPr>
            <a:r>
              <a:rPr lang="en-US" altLang="zh-CN" sz="3200" b="1" kern="0" dirty="0">
                <a:latin typeface="微软雅黑" pitchFamily="34" charset="-122"/>
                <a:ea typeface="微软雅黑" pitchFamily="34" charset="-122"/>
                <a:cs typeface="+mj-cs"/>
              </a:rPr>
              <a:t>3.3 MP10</a:t>
            </a:r>
            <a:r>
              <a:rPr lang="zh-CN" altLang="en-US" sz="3200" b="1" kern="0" dirty="0">
                <a:latin typeface="微软雅黑" pitchFamily="34" charset="-122"/>
                <a:ea typeface="微软雅黑" pitchFamily="34" charset="-122"/>
                <a:cs typeface="+mj-cs"/>
              </a:rPr>
              <a:t>产品特点</a:t>
            </a:r>
            <a:r>
              <a:rPr lang="en-US" altLang="zh-CN" sz="3200" b="1" kern="0" dirty="0"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lang="zh-CN" altLang="en-US" sz="3200" b="1" kern="0" dirty="0">
                <a:latin typeface="微软雅黑" pitchFamily="34" charset="-122"/>
                <a:ea typeface="微软雅黑" pitchFamily="34" charset="-122"/>
                <a:cs typeface="+mj-cs"/>
              </a:rPr>
              <a:t>静音性</a:t>
            </a:r>
            <a:endParaRPr lang="en-US" altLang="zh-CN" sz="3200" b="1" kern="0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413" y="2643188"/>
            <a:ext cx="49387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1" name="组合 7"/>
          <p:cNvGrpSpPr>
            <a:grpSpLocks/>
          </p:cNvGrpSpPr>
          <p:nvPr/>
        </p:nvGrpSpPr>
        <p:grpSpPr bwMode="auto">
          <a:xfrm>
            <a:off x="809625" y="1428750"/>
            <a:ext cx="6143625" cy="1055688"/>
            <a:chOff x="666720" y="1629779"/>
            <a:chExt cx="6143668" cy="1056323"/>
          </a:xfrm>
        </p:grpSpPr>
        <p:sp>
          <p:nvSpPr>
            <p:cNvPr id="24586" name="TextBox 5"/>
            <p:cNvSpPr txBox="1">
              <a:spLocks noChangeArrowheads="1"/>
            </p:cNvSpPr>
            <p:nvPr/>
          </p:nvSpPr>
          <p:spPr bwMode="auto">
            <a:xfrm>
              <a:off x="738158" y="2285992"/>
              <a:ext cx="60722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n"/>
              </a:pPr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 胎肩副沟封闭设计，阻止空气流通，降低噪音。</a:t>
              </a:r>
              <a:endParaRPr lang="zh-CN" altLang="en-US" sz="2000"/>
            </a:p>
          </p:txBody>
        </p:sp>
        <p:sp>
          <p:nvSpPr>
            <p:cNvPr id="24587" name="TextBox 6"/>
            <p:cNvSpPr txBox="1">
              <a:spLocks noChangeArrowheads="1"/>
            </p:cNvSpPr>
            <p:nvPr/>
          </p:nvSpPr>
          <p:spPr bwMode="auto">
            <a:xfrm>
              <a:off x="666720" y="1629779"/>
              <a:ext cx="3929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u"/>
              </a:pPr>
              <a:r>
                <a:rPr lang="zh-CN" altLang="en-US" sz="3200" b="1" i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2800" b="1" i="1" u="sng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舒适平稳，静享驾驶</a:t>
              </a:r>
            </a:p>
          </p:txBody>
        </p:sp>
      </p:grpSp>
      <p:cxnSp>
        <p:nvCxnSpPr>
          <p:cNvPr id="9" name="直接连接符​​ 29"/>
          <p:cNvCxnSpPr/>
          <p:nvPr/>
        </p:nvCxnSpPr>
        <p:spPr>
          <a:xfrm rot="10800000">
            <a:off x="1023938" y="1285875"/>
            <a:ext cx="8720137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icture 2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563" y="2959100"/>
            <a:ext cx="2643187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18"/>
          <p:cNvSpPr/>
          <p:nvPr/>
        </p:nvSpPr>
        <p:spPr>
          <a:xfrm>
            <a:off x="2524125" y="3214688"/>
            <a:ext cx="1643063" cy="1071562"/>
          </a:xfrm>
          <a:prstGeom prst="ellipse">
            <a:avLst/>
          </a:prstGeom>
          <a:solidFill>
            <a:schemeClr val="accent6">
              <a:lumMod val="60000"/>
              <a:lumOff val="40000"/>
              <a:alpha val="43000"/>
            </a:schemeClr>
          </a:solidFill>
          <a:ln w="50800">
            <a:solidFill>
              <a:schemeClr val="accent6">
                <a:lumMod val="75000"/>
                <a:alpha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rot="16200000" flipH="1">
            <a:off x="2059781" y="2536032"/>
            <a:ext cx="1357313" cy="114300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10274</TotalTime>
  <Words>580</Words>
  <Application>Microsoft Office PowerPoint</Application>
  <PresentationFormat>A4 紙張 (210x297 公釐)</PresentationFormat>
  <Paragraphs>66</Paragraphs>
  <Slides>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1" baseType="lpstr">
      <vt:lpstr>Office Theme</vt:lpstr>
      <vt:lpstr>流畅</vt:lpstr>
      <vt:lpstr>投影片 0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0</dc:title>
  <dc:creator>JCLIN</dc:creator>
  <cp:lastModifiedBy>賴惠津</cp:lastModifiedBy>
  <cp:revision>1354</cp:revision>
  <dcterms:created xsi:type="dcterms:W3CDTF">2013-07-10T09:39:09Z</dcterms:created>
  <dcterms:modified xsi:type="dcterms:W3CDTF">2018-02-08T06:10:36Z</dcterms:modified>
</cp:coreProperties>
</file>