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835" r:id="rId2"/>
    <p:sldId id="874" r:id="rId3"/>
    <p:sldId id="875" r:id="rId4"/>
    <p:sldId id="876" r:id="rId5"/>
    <p:sldId id="871" r:id="rId6"/>
    <p:sldId id="872" r:id="rId7"/>
    <p:sldId id="877" r:id="rId8"/>
    <p:sldId id="878" r:id="rId9"/>
    <p:sldId id="903" r:id="rId10"/>
    <p:sldId id="879" r:id="rId11"/>
    <p:sldId id="888" r:id="rId12"/>
    <p:sldId id="889" r:id="rId13"/>
    <p:sldId id="890" r:id="rId14"/>
    <p:sldId id="891" r:id="rId15"/>
    <p:sldId id="892" r:id="rId16"/>
    <p:sldId id="893" r:id="rId17"/>
    <p:sldId id="894" r:id="rId18"/>
    <p:sldId id="895" r:id="rId19"/>
    <p:sldId id="901" r:id="rId20"/>
    <p:sldId id="896" r:id="rId21"/>
    <p:sldId id="897" r:id="rId22"/>
    <p:sldId id="898" r:id="rId23"/>
    <p:sldId id="899" r:id="rId24"/>
    <p:sldId id="900" r:id="rId25"/>
    <p:sldId id="902" r:id="rId26"/>
    <p:sldId id="904" r:id="rId27"/>
    <p:sldId id="905" r:id="rId28"/>
    <p:sldId id="906" r:id="rId29"/>
    <p:sldId id="882" r:id="rId3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710"/>
    <a:srgbClr val="FF0000"/>
    <a:srgbClr val="C96009"/>
    <a:srgbClr val="FFFF00"/>
    <a:srgbClr val="0000FF"/>
    <a:srgbClr val="9900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79" autoAdjust="0"/>
    <p:restoredTop sz="86691" autoAdjust="0"/>
  </p:normalViewPr>
  <p:slideViewPr>
    <p:cSldViewPr>
      <p:cViewPr varScale="1">
        <p:scale>
          <a:sx n="63" d="100"/>
          <a:sy n="63" d="100"/>
        </p:scale>
        <p:origin x="-6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74"/>
    </p:cViewPr>
  </p:sorterViewPr>
  <p:notesViewPr>
    <p:cSldViewPr>
      <p:cViewPr varScale="1">
        <p:scale>
          <a:sx n="54" d="100"/>
          <a:sy n="54" d="100"/>
        </p:scale>
        <p:origin x="-29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6E31A81-299E-4C0D-A8A9-6EEB3B831B2F}" type="presOf" srcId="{B03CF880-E626-4F85-ABFE-39A63FB52508}" destId="{2C3F2513-6984-4B48-A2E1-7E3B24E2A32E}" srcOrd="0" destOrd="0" presId="urn:microsoft.com/office/officeart/2005/8/layout/process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點擊暢銷規格庫存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顯示暢銷規格前十名圖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98E46A75-2783-4A60-B15D-DC5ABA7D308E}" type="presOf" srcId="{B03CF880-E626-4F85-ABFE-39A63FB52508}" destId="{2C3F2513-6984-4B48-A2E1-7E3B24E2A32E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6EFE06A8-B524-4A06-A59F-FD0D2C645DD1}" type="presOf" srcId="{6182478D-7441-4A5A-AB2E-573D60AC9B7F}" destId="{B04F6F6F-AC1A-4125-9D37-8ED4AEDCB4AA}" srcOrd="0" destOrd="0" presId="urn:microsoft.com/office/officeart/2005/8/layout/process2"/>
    <dgm:cxn modelId="{0127B14A-8903-4521-8CA5-DEF800196D43}" type="presOf" srcId="{23A42218-7DDF-456C-8659-CDABA311095F}" destId="{69A18612-A6F9-45BA-9041-EA2DF5874AAC}" srcOrd="0" destOrd="0" presId="urn:microsoft.com/office/officeart/2005/8/layout/process2"/>
    <dgm:cxn modelId="{B28E96C7-183E-4B2E-B0E5-7012835F4313}" type="presOf" srcId="{F1228F08-FF30-4DA3-92AD-E8E8AE19DB79}" destId="{152700DA-2F3C-421D-8899-8F6501486E01}" srcOrd="0" destOrd="0" presId="urn:microsoft.com/office/officeart/2005/8/layout/process2"/>
    <dgm:cxn modelId="{E918CC7A-DC13-4D24-8FE5-4F0403EE6DAB}" type="presOf" srcId="{6182478D-7441-4A5A-AB2E-573D60AC9B7F}" destId="{080D919F-F252-40F2-B70B-EC5E0886A1C4}" srcOrd="1" destOrd="0" presId="urn:microsoft.com/office/officeart/2005/8/layout/process2"/>
    <dgm:cxn modelId="{86C7F73B-8779-40F6-A4BE-D035F5CED51F}" type="presParOf" srcId="{2C3F2513-6984-4B48-A2E1-7E3B24E2A32E}" destId="{69A18612-A6F9-45BA-9041-EA2DF5874AAC}" srcOrd="0" destOrd="0" presId="urn:microsoft.com/office/officeart/2005/8/layout/process2"/>
    <dgm:cxn modelId="{E07B8FD9-74AE-4232-A92A-C17016AE5C7A}" type="presParOf" srcId="{2C3F2513-6984-4B48-A2E1-7E3B24E2A32E}" destId="{B04F6F6F-AC1A-4125-9D37-8ED4AEDCB4AA}" srcOrd="1" destOrd="0" presId="urn:microsoft.com/office/officeart/2005/8/layout/process2"/>
    <dgm:cxn modelId="{EC633321-7F75-4B8A-A986-CC0C6388FFB6}" type="presParOf" srcId="{B04F6F6F-AC1A-4125-9D37-8ED4AEDCB4AA}" destId="{080D919F-F252-40F2-B70B-EC5E0886A1C4}" srcOrd="0" destOrd="0" presId="urn:microsoft.com/office/officeart/2005/8/layout/process2"/>
    <dgm:cxn modelId="{0F4A7629-C6B8-43FA-9347-66E28EC7492E}" type="presParOf" srcId="{2C3F2513-6984-4B48-A2E1-7E3B24E2A32E}" destId="{152700DA-2F3C-421D-8899-8F6501486E01}" srcOrd="2" destOrd="0" presId="urn:microsoft.com/office/officeart/2005/8/layout/process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點擊庫存過低規格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顯示庫存過低規格表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DA0297EB-1A4D-4667-932E-6689A4D591C5}" type="presOf" srcId="{23A42218-7DDF-456C-8659-CDABA311095F}" destId="{69A18612-A6F9-45BA-9041-EA2DF5874AAC}" srcOrd="0" destOrd="0" presId="urn:microsoft.com/office/officeart/2005/8/layout/process2"/>
    <dgm:cxn modelId="{1EC587E0-A599-4324-8BF2-7F3F5899AAE5}" type="presOf" srcId="{6182478D-7441-4A5A-AB2E-573D60AC9B7F}" destId="{B04F6F6F-AC1A-4125-9D37-8ED4AEDCB4AA}" srcOrd="0" destOrd="0" presId="urn:microsoft.com/office/officeart/2005/8/layout/process2"/>
    <dgm:cxn modelId="{4B83E1E7-B5B1-4AA7-A325-0137D7F1221C}" type="presOf" srcId="{6182478D-7441-4A5A-AB2E-573D60AC9B7F}" destId="{080D919F-F252-40F2-B70B-EC5E0886A1C4}" srcOrd="1" destOrd="0" presId="urn:microsoft.com/office/officeart/2005/8/layout/process2"/>
    <dgm:cxn modelId="{74EC14AF-C6F2-407F-BDC7-37BC049CFCE9}" type="presOf" srcId="{F1228F08-FF30-4DA3-92AD-E8E8AE19DB79}" destId="{152700DA-2F3C-421D-8899-8F6501486E01}" srcOrd="0" destOrd="0" presId="urn:microsoft.com/office/officeart/2005/8/layout/process2"/>
    <dgm:cxn modelId="{E8675829-3B44-406D-A987-4AD39477973D}" type="presOf" srcId="{B03CF880-E626-4F85-ABFE-39A63FB52508}" destId="{2C3F2513-6984-4B48-A2E1-7E3B24E2A32E}" srcOrd="0" destOrd="0" presId="urn:microsoft.com/office/officeart/2005/8/layout/process2"/>
    <dgm:cxn modelId="{8DFFCBB7-3F89-43F7-860C-071B9A8C551B}" type="presParOf" srcId="{2C3F2513-6984-4B48-A2E1-7E3B24E2A32E}" destId="{69A18612-A6F9-45BA-9041-EA2DF5874AAC}" srcOrd="0" destOrd="0" presId="urn:microsoft.com/office/officeart/2005/8/layout/process2"/>
    <dgm:cxn modelId="{4EBB8657-12E7-43A0-A56C-F596682A0687}" type="presParOf" srcId="{2C3F2513-6984-4B48-A2E1-7E3B24E2A32E}" destId="{B04F6F6F-AC1A-4125-9D37-8ED4AEDCB4AA}" srcOrd="1" destOrd="0" presId="urn:microsoft.com/office/officeart/2005/8/layout/process2"/>
    <dgm:cxn modelId="{537C8D65-4ABD-4BE1-B917-A4AF18A5CC4B}" type="presParOf" srcId="{B04F6F6F-AC1A-4125-9D37-8ED4AEDCB4AA}" destId="{080D919F-F252-40F2-B70B-EC5E0886A1C4}" srcOrd="0" destOrd="0" presId="urn:microsoft.com/office/officeart/2005/8/layout/process2"/>
    <dgm:cxn modelId="{E9297F51-9697-4AF5-90A3-75ECBD74E53F}" type="presParOf" srcId="{2C3F2513-6984-4B48-A2E1-7E3B24E2A32E}" destId="{152700DA-2F3C-421D-8899-8F6501486E01}" srcOrd="2" destOrd="0" presId="urn:microsoft.com/office/officeart/2005/8/layout/process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選擇日期或輸入花紋與規格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點擊查詢按鈕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78250CD-C7B8-4416-98EB-974B27E5CF78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顯示入出庫記錄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83A9BB55-752B-4038-83D1-D9E163668822}" type="parTrans" cxnId="{1073996F-F982-4825-8228-E2D5BA347456}">
      <dgm:prSet/>
      <dgm:spPr/>
    </dgm:pt>
    <dgm:pt modelId="{C7417507-C33A-46AE-A0A9-7375F51461EF}" type="sibTrans" cxnId="{1073996F-F982-4825-8228-E2D5BA347456}">
      <dgm:prSet/>
      <dgm:spPr/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EA3EDF-5C9A-4E01-8B91-135167D9FBEF}" type="pres">
      <dgm:prSet presAssocID="{0F6F7505-A18D-4892-9A05-868BB5BD2BF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B48E0B5-53FC-41AF-B5FC-EFA3A623799A}" type="pres">
      <dgm:prSet presAssocID="{0F6F7505-A18D-4892-9A05-868BB5BD2BF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BC16D9D-E675-43BB-912A-FC2ABE6042C0}" type="pres">
      <dgm:prSet presAssocID="{278250CD-C7B8-4416-98EB-974B27E5CF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E270933-752D-479D-8BA5-3245022C6414}" type="presOf" srcId="{B03CF880-E626-4F85-ABFE-39A63FB52508}" destId="{2C3F2513-6984-4B48-A2E1-7E3B24E2A32E}" srcOrd="0" destOrd="0" presId="urn:microsoft.com/office/officeart/2005/8/layout/process2"/>
    <dgm:cxn modelId="{A637CE6E-106F-45EC-B9FA-567DAA992C83}" type="presOf" srcId="{F1228F08-FF30-4DA3-92AD-E8E8AE19DB79}" destId="{152700DA-2F3C-421D-8899-8F6501486E01}" srcOrd="0" destOrd="0" presId="urn:microsoft.com/office/officeart/2005/8/layout/process2"/>
    <dgm:cxn modelId="{D83CA74B-9755-4776-9604-3866B21AB939}" type="presOf" srcId="{23A42218-7DDF-456C-8659-CDABA311095F}" destId="{69A18612-A6F9-45BA-9041-EA2DF5874AAC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09005275-557D-43C7-A785-F89445341D78}" type="presOf" srcId="{278250CD-C7B8-4416-98EB-974B27E5CF78}" destId="{6BC16D9D-E675-43BB-912A-FC2ABE6042C0}" srcOrd="0" destOrd="0" presId="urn:microsoft.com/office/officeart/2005/8/layout/process2"/>
    <dgm:cxn modelId="{8688209C-E66A-4781-93E5-B74F88A69A89}" type="presOf" srcId="{6182478D-7441-4A5A-AB2E-573D60AC9B7F}" destId="{080D919F-F252-40F2-B70B-EC5E0886A1C4}" srcOrd="1" destOrd="0" presId="urn:microsoft.com/office/officeart/2005/8/layout/process2"/>
    <dgm:cxn modelId="{AFDACF3F-43AB-4091-A23D-0F63EECCE1E1}" type="presOf" srcId="{0F6F7505-A18D-4892-9A05-868BB5BD2BF4}" destId="{0B48E0B5-53FC-41AF-B5FC-EFA3A623799A}" srcOrd="1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01AEAB5C-FE7D-4959-8E70-9BEE7F14B54E}" type="presOf" srcId="{0F6F7505-A18D-4892-9A05-868BB5BD2BF4}" destId="{10EA3EDF-5C9A-4E01-8B91-135167D9FBEF}" srcOrd="0" destOrd="0" presId="urn:microsoft.com/office/officeart/2005/8/layout/process2"/>
    <dgm:cxn modelId="{1073996F-F982-4825-8228-E2D5BA347456}" srcId="{B03CF880-E626-4F85-ABFE-39A63FB52508}" destId="{278250CD-C7B8-4416-98EB-974B27E5CF78}" srcOrd="2" destOrd="0" parTransId="{83A9BB55-752B-4038-83D1-D9E163668822}" sibTransId="{C7417507-C33A-46AE-A0A9-7375F51461EF}"/>
    <dgm:cxn modelId="{C78E6FCD-AB92-47EE-8E6F-69A22108A0D0}" type="presOf" srcId="{6182478D-7441-4A5A-AB2E-573D60AC9B7F}" destId="{B04F6F6F-AC1A-4125-9D37-8ED4AEDCB4AA}" srcOrd="0" destOrd="0" presId="urn:microsoft.com/office/officeart/2005/8/layout/process2"/>
    <dgm:cxn modelId="{4DF960BF-F29E-4B70-955A-F449FC4A9359}" type="presParOf" srcId="{2C3F2513-6984-4B48-A2E1-7E3B24E2A32E}" destId="{69A18612-A6F9-45BA-9041-EA2DF5874AAC}" srcOrd="0" destOrd="0" presId="urn:microsoft.com/office/officeart/2005/8/layout/process2"/>
    <dgm:cxn modelId="{4CE04125-D49F-48BE-B384-562C99C3A88F}" type="presParOf" srcId="{2C3F2513-6984-4B48-A2E1-7E3B24E2A32E}" destId="{B04F6F6F-AC1A-4125-9D37-8ED4AEDCB4AA}" srcOrd="1" destOrd="0" presId="urn:microsoft.com/office/officeart/2005/8/layout/process2"/>
    <dgm:cxn modelId="{A63C2462-E549-4E2E-814F-EFFFB8524ABB}" type="presParOf" srcId="{B04F6F6F-AC1A-4125-9D37-8ED4AEDCB4AA}" destId="{080D919F-F252-40F2-B70B-EC5E0886A1C4}" srcOrd="0" destOrd="0" presId="urn:microsoft.com/office/officeart/2005/8/layout/process2"/>
    <dgm:cxn modelId="{DB8FD9E7-DD3C-4DD6-9193-B98CEC18EB4C}" type="presParOf" srcId="{2C3F2513-6984-4B48-A2E1-7E3B24E2A32E}" destId="{152700DA-2F3C-421D-8899-8F6501486E01}" srcOrd="2" destOrd="0" presId="urn:microsoft.com/office/officeart/2005/8/layout/process2"/>
    <dgm:cxn modelId="{C49D6604-4AC1-4174-8D79-980002911FB7}" type="presParOf" srcId="{2C3F2513-6984-4B48-A2E1-7E3B24E2A32E}" destId="{10EA3EDF-5C9A-4E01-8B91-135167D9FBEF}" srcOrd="3" destOrd="0" presId="urn:microsoft.com/office/officeart/2005/8/layout/process2"/>
    <dgm:cxn modelId="{9D40FDF0-A4A7-4D96-8FD2-C85B0DAF4E5C}" type="presParOf" srcId="{10EA3EDF-5C9A-4E01-8B91-135167D9FBEF}" destId="{0B48E0B5-53FC-41AF-B5FC-EFA3A623799A}" srcOrd="0" destOrd="0" presId="urn:microsoft.com/office/officeart/2005/8/layout/process2"/>
    <dgm:cxn modelId="{04E89DC8-4481-4007-B4FE-C85E68A164FD}" type="presParOf" srcId="{2C3F2513-6984-4B48-A2E1-7E3B24E2A32E}" destId="{6BC16D9D-E675-43BB-912A-FC2ABE6042C0}" srcOrd="4" destOrd="0" presId="urn:microsoft.com/office/officeart/2005/8/layout/process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輸入欲查詢車牌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1DBF05B-4C7E-403F-B28E-A9192C5DB8EA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顯示該車牌的裝胎記錄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024BA69B-CDC0-4D99-972E-667585F4DDD5}" type="parTrans" cxnId="{B6014B2E-B7E6-41E9-BF4F-83675145AC8D}">
      <dgm:prSet/>
      <dgm:spPr/>
    </dgm:pt>
    <dgm:pt modelId="{C0E272D6-F72E-40D4-9AD3-3EDBD6BC5A24}" type="sibTrans" cxnId="{B6014B2E-B7E6-41E9-BF4F-83675145AC8D}">
      <dgm:prSet/>
      <dgm:spPr/>
    </dgm:pt>
    <dgm:pt modelId="{E434C909-8D6A-40BC-B5B3-C774F5EDF021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點擊查詢按鈕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CBC6AA1E-D622-4D5A-A3B2-3E50303B9759}" type="parTrans" cxnId="{A09A3C4F-52A7-4FB2-9E95-91F7C475FE9A}">
      <dgm:prSet/>
      <dgm:spPr/>
    </dgm:pt>
    <dgm:pt modelId="{8525CA11-725E-4E3A-9B42-131578A73A36}" type="sibTrans" cxnId="{A09A3C4F-52A7-4FB2-9E95-91F7C475FE9A}">
      <dgm:prSet/>
      <dgm:spPr/>
      <dgm:t>
        <a:bodyPr/>
        <a:lstStyle/>
        <a:p>
          <a:endParaRPr lang="zh-TW" altLang="en-US"/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A448799E-7F9C-4154-A9CA-FC328DAB9BCA}" type="pres">
      <dgm:prSet presAssocID="{E434C909-8D6A-40BC-B5B3-C774F5EDF0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20E3E0-0E1F-4425-8B57-561B2B2F53A2}" type="pres">
      <dgm:prSet presAssocID="{8525CA11-725E-4E3A-9B42-131578A73A36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FE2078ED-A801-4FB2-9DDF-3D155B7BDD9B}" type="pres">
      <dgm:prSet presAssocID="{8525CA11-725E-4E3A-9B42-131578A73A36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E9971498-DBA2-4056-B7C7-E4F526541578}" type="pres">
      <dgm:prSet presAssocID="{D1DBF05B-4C7E-403F-B28E-A9192C5DB8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40220F-5F14-4154-A7F5-C8DC74C35C40}" type="presOf" srcId="{23A42218-7DDF-456C-8659-CDABA311095F}" destId="{69A18612-A6F9-45BA-9041-EA2DF5874AAC}" srcOrd="0" destOrd="0" presId="urn:microsoft.com/office/officeart/2005/8/layout/process2"/>
    <dgm:cxn modelId="{69E50AE5-42F1-4433-94FB-0667C2466EDB}" type="presOf" srcId="{6182478D-7441-4A5A-AB2E-573D60AC9B7F}" destId="{B04F6F6F-AC1A-4125-9D37-8ED4AEDCB4AA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A09A3C4F-52A7-4FB2-9E95-91F7C475FE9A}" srcId="{B03CF880-E626-4F85-ABFE-39A63FB52508}" destId="{E434C909-8D6A-40BC-B5B3-C774F5EDF021}" srcOrd="1" destOrd="0" parTransId="{CBC6AA1E-D622-4D5A-A3B2-3E50303B9759}" sibTransId="{8525CA11-725E-4E3A-9B42-131578A73A36}"/>
    <dgm:cxn modelId="{D7431183-BAF6-4D6C-A2A7-7CDFE274B2BD}" type="presOf" srcId="{E434C909-8D6A-40BC-B5B3-C774F5EDF021}" destId="{A448799E-7F9C-4154-A9CA-FC328DAB9BCA}" srcOrd="0" destOrd="0" presId="urn:microsoft.com/office/officeart/2005/8/layout/process2"/>
    <dgm:cxn modelId="{EC1822C7-5F94-4903-823A-F306AA0DFADE}" type="presOf" srcId="{8525CA11-725E-4E3A-9B42-131578A73A36}" destId="{FE2078ED-A801-4FB2-9DDF-3D155B7BDD9B}" srcOrd="1" destOrd="0" presId="urn:microsoft.com/office/officeart/2005/8/layout/process2"/>
    <dgm:cxn modelId="{7333A20B-DE38-4010-BA43-B386D48D0F10}" type="presOf" srcId="{6182478D-7441-4A5A-AB2E-573D60AC9B7F}" destId="{080D919F-F252-40F2-B70B-EC5E0886A1C4}" srcOrd="1" destOrd="0" presId="urn:microsoft.com/office/officeart/2005/8/layout/process2"/>
    <dgm:cxn modelId="{255C80DE-D096-4C92-8517-72E5674257C6}" type="presOf" srcId="{B03CF880-E626-4F85-ABFE-39A63FB52508}" destId="{2C3F2513-6984-4B48-A2E1-7E3B24E2A32E}" srcOrd="0" destOrd="0" presId="urn:microsoft.com/office/officeart/2005/8/layout/process2"/>
    <dgm:cxn modelId="{B6014B2E-B7E6-41E9-BF4F-83675145AC8D}" srcId="{B03CF880-E626-4F85-ABFE-39A63FB52508}" destId="{D1DBF05B-4C7E-403F-B28E-A9192C5DB8EA}" srcOrd="2" destOrd="0" parTransId="{024BA69B-CDC0-4D99-972E-667585F4DDD5}" sibTransId="{C0E272D6-F72E-40D4-9AD3-3EDBD6BC5A24}"/>
    <dgm:cxn modelId="{F16BA9A1-2A35-480E-888F-AC7D54AA70B4}" type="presOf" srcId="{8525CA11-725E-4E3A-9B42-131578A73A36}" destId="{7420E3E0-0E1F-4425-8B57-561B2B2F53A2}" srcOrd="0" destOrd="0" presId="urn:microsoft.com/office/officeart/2005/8/layout/process2"/>
    <dgm:cxn modelId="{4595B24E-65B5-47CA-97B1-E0E3BA84DCAF}" type="presOf" srcId="{D1DBF05B-4C7E-403F-B28E-A9192C5DB8EA}" destId="{E9971498-DBA2-4056-B7C7-E4F526541578}" srcOrd="0" destOrd="0" presId="urn:microsoft.com/office/officeart/2005/8/layout/process2"/>
    <dgm:cxn modelId="{D33910F1-F8BE-4F2A-82DA-35908F82BBFD}" type="presParOf" srcId="{2C3F2513-6984-4B48-A2E1-7E3B24E2A32E}" destId="{69A18612-A6F9-45BA-9041-EA2DF5874AAC}" srcOrd="0" destOrd="0" presId="urn:microsoft.com/office/officeart/2005/8/layout/process2"/>
    <dgm:cxn modelId="{C0AC785E-EBE9-453D-87FF-934DD74F7319}" type="presParOf" srcId="{2C3F2513-6984-4B48-A2E1-7E3B24E2A32E}" destId="{B04F6F6F-AC1A-4125-9D37-8ED4AEDCB4AA}" srcOrd="1" destOrd="0" presId="urn:microsoft.com/office/officeart/2005/8/layout/process2"/>
    <dgm:cxn modelId="{EA16425C-F2C5-4322-80A5-CF3E8DDDA8E0}" type="presParOf" srcId="{B04F6F6F-AC1A-4125-9D37-8ED4AEDCB4AA}" destId="{080D919F-F252-40F2-B70B-EC5E0886A1C4}" srcOrd="0" destOrd="0" presId="urn:microsoft.com/office/officeart/2005/8/layout/process2"/>
    <dgm:cxn modelId="{7363A638-C60A-4DF5-A915-CFB72F7BF335}" type="presParOf" srcId="{2C3F2513-6984-4B48-A2E1-7E3B24E2A32E}" destId="{A448799E-7F9C-4154-A9CA-FC328DAB9BCA}" srcOrd="2" destOrd="0" presId="urn:microsoft.com/office/officeart/2005/8/layout/process2"/>
    <dgm:cxn modelId="{1B434A27-C4D4-42A9-8F70-75AA4F123928}" type="presParOf" srcId="{2C3F2513-6984-4B48-A2E1-7E3B24E2A32E}" destId="{7420E3E0-0E1F-4425-8B57-561B2B2F53A2}" srcOrd="3" destOrd="0" presId="urn:microsoft.com/office/officeart/2005/8/layout/process2"/>
    <dgm:cxn modelId="{B5A33A6A-A895-46BA-A5FE-F9E19278089B}" type="presParOf" srcId="{7420E3E0-0E1F-4425-8B57-561B2B2F53A2}" destId="{FE2078ED-A801-4FB2-9DDF-3D155B7BDD9B}" srcOrd="0" destOrd="0" presId="urn:microsoft.com/office/officeart/2005/8/layout/process2"/>
    <dgm:cxn modelId="{120FC1EB-F3FD-4B46-8D6E-E03422CB8713}" type="presParOf" srcId="{2C3F2513-6984-4B48-A2E1-7E3B24E2A32E}" destId="{E9971498-DBA2-4056-B7C7-E4F526541578}" srcOrd="4" destOrd="0" presId="urn:microsoft.com/office/officeart/2005/8/layout/process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點擊車輛明細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顯示安裝該輪胎的車輛記錄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5036A4CF-72FF-478D-B44E-999AD24533EC}" type="presOf" srcId="{6182478D-7441-4A5A-AB2E-573D60AC9B7F}" destId="{080D919F-F252-40F2-B70B-EC5E0886A1C4}" srcOrd="1" destOrd="0" presId="urn:microsoft.com/office/officeart/2005/8/layout/process2"/>
    <dgm:cxn modelId="{664AC601-1143-4741-8323-48CDB9105787}" type="presOf" srcId="{B03CF880-E626-4F85-ABFE-39A63FB52508}" destId="{2C3F2513-6984-4B48-A2E1-7E3B24E2A32E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6C02DBAF-B9EC-4050-8EA7-CB8F911D7EDC}" type="presOf" srcId="{23A42218-7DDF-456C-8659-CDABA311095F}" destId="{69A18612-A6F9-45BA-9041-EA2DF5874AAC}" srcOrd="0" destOrd="0" presId="urn:microsoft.com/office/officeart/2005/8/layout/process2"/>
    <dgm:cxn modelId="{39BCBE9A-5772-44E4-A774-E5F48A501CAE}" type="presOf" srcId="{F1228F08-FF30-4DA3-92AD-E8E8AE19DB79}" destId="{152700DA-2F3C-421D-8899-8F6501486E01}" srcOrd="0" destOrd="0" presId="urn:microsoft.com/office/officeart/2005/8/layout/process2"/>
    <dgm:cxn modelId="{80A7FB81-A67C-4DCB-9294-3A53F02BD60B}" type="presOf" srcId="{6182478D-7441-4A5A-AB2E-573D60AC9B7F}" destId="{B04F6F6F-AC1A-4125-9D37-8ED4AEDCB4AA}" srcOrd="0" destOrd="0" presId="urn:microsoft.com/office/officeart/2005/8/layout/process2"/>
    <dgm:cxn modelId="{448BF6FF-4851-4B5C-B9BB-A5BEBBE7A82E}" type="presParOf" srcId="{2C3F2513-6984-4B48-A2E1-7E3B24E2A32E}" destId="{69A18612-A6F9-45BA-9041-EA2DF5874AAC}" srcOrd="0" destOrd="0" presId="urn:microsoft.com/office/officeart/2005/8/layout/process2"/>
    <dgm:cxn modelId="{F6D838F9-70F2-4BC6-85B7-3FE4D7F2F779}" type="presParOf" srcId="{2C3F2513-6984-4B48-A2E1-7E3B24E2A32E}" destId="{B04F6F6F-AC1A-4125-9D37-8ED4AEDCB4AA}" srcOrd="1" destOrd="0" presId="urn:microsoft.com/office/officeart/2005/8/layout/process2"/>
    <dgm:cxn modelId="{53A60470-6B26-43A6-92BD-BAE05D0D2187}" type="presParOf" srcId="{B04F6F6F-AC1A-4125-9D37-8ED4AEDCB4AA}" destId="{080D919F-F252-40F2-B70B-EC5E0886A1C4}" srcOrd="0" destOrd="0" presId="urn:microsoft.com/office/officeart/2005/8/layout/process2"/>
    <dgm:cxn modelId="{48D85915-8879-4751-8267-C3D37F07BF08}" type="presParOf" srcId="{2C3F2513-6984-4B48-A2E1-7E3B24E2A32E}" destId="{152700DA-2F3C-421D-8899-8F6501486E01}" srcOrd="2" destOrd="0" presId="urn:microsoft.com/office/officeart/2005/8/layout/process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點擊入出庫折線圖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選擇年度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A05D713-DEF6-4070-9C3C-DC9EC02AE500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顯示該年度每月入出庫數量圖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31591566-1C50-4107-861A-5A18E02E2908}" type="parTrans" cxnId="{A32DD519-BF24-4011-B9EE-8CBA58800F7D}">
      <dgm:prSet/>
      <dgm:spPr/>
    </dgm:pt>
    <dgm:pt modelId="{3C8CC861-2199-4FDB-8481-8EB489407989}" type="sibTrans" cxnId="{A32DD519-BF24-4011-B9EE-8CBA58800F7D}">
      <dgm:prSet/>
      <dgm:spPr/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EA3EDF-5C9A-4E01-8B91-135167D9FBEF}" type="pres">
      <dgm:prSet presAssocID="{0F6F7505-A18D-4892-9A05-868BB5BD2BF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B48E0B5-53FC-41AF-B5FC-EFA3A623799A}" type="pres">
      <dgm:prSet presAssocID="{0F6F7505-A18D-4892-9A05-868BB5BD2BF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0E77E241-D516-41E7-90EB-2BA70A30C366}" type="pres">
      <dgm:prSet presAssocID="{0A05D713-DEF6-4070-9C3C-DC9EC02AE5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2749CF-F546-4FEB-AD35-53907F6A8C04}" type="presOf" srcId="{B03CF880-E626-4F85-ABFE-39A63FB52508}" destId="{2C3F2513-6984-4B48-A2E1-7E3B24E2A32E}" srcOrd="0" destOrd="0" presId="urn:microsoft.com/office/officeart/2005/8/layout/process2"/>
    <dgm:cxn modelId="{EC74CD45-248D-4053-9F0D-B3E3E2522F0B}" type="presOf" srcId="{0A05D713-DEF6-4070-9C3C-DC9EC02AE500}" destId="{0E77E241-D516-41E7-90EB-2BA70A30C366}" srcOrd="0" destOrd="0" presId="urn:microsoft.com/office/officeart/2005/8/layout/process2"/>
    <dgm:cxn modelId="{FFA25959-7984-41E9-9B39-43DF90C27C70}" type="presOf" srcId="{6182478D-7441-4A5A-AB2E-573D60AC9B7F}" destId="{B04F6F6F-AC1A-4125-9D37-8ED4AEDCB4AA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78558F67-790A-46FB-85D3-6A4B6B19C3A7}" type="presOf" srcId="{0F6F7505-A18D-4892-9A05-868BB5BD2BF4}" destId="{0B48E0B5-53FC-41AF-B5FC-EFA3A623799A}" srcOrd="1" destOrd="0" presId="urn:microsoft.com/office/officeart/2005/8/layout/process2"/>
    <dgm:cxn modelId="{5E8020B1-01A8-4A22-9273-E004CAC45FB4}" type="presOf" srcId="{0F6F7505-A18D-4892-9A05-868BB5BD2BF4}" destId="{10EA3EDF-5C9A-4E01-8B91-135167D9FBEF}" srcOrd="0" destOrd="0" presId="urn:microsoft.com/office/officeart/2005/8/layout/process2"/>
    <dgm:cxn modelId="{5C07A1B1-92D4-4C28-9868-6BE8F33A82B2}" type="presOf" srcId="{6182478D-7441-4A5A-AB2E-573D60AC9B7F}" destId="{080D919F-F252-40F2-B70B-EC5E0886A1C4}" srcOrd="1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6AC1636E-CE30-4744-8CA8-2699B3574BE0}" type="presOf" srcId="{F1228F08-FF30-4DA3-92AD-E8E8AE19DB79}" destId="{152700DA-2F3C-421D-8899-8F6501486E01}" srcOrd="0" destOrd="0" presId="urn:microsoft.com/office/officeart/2005/8/layout/process2"/>
    <dgm:cxn modelId="{5070D631-8D2F-46DF-9FFE-FF087C74A46D}" type="presOf" srcId="{23A42218-7DDF-456C-8659-CDABA311095F}" destId="{69A18612-A6F9-45BA-9041-EA2DF5874AAC}" srcOrd="0" destOrd="0" presId="urn:microsoft.com/office/officeart/2005/8/layout/process2"/>
    <dgm:cxn modelId="{A32DD519-BF24-4011-B9EE-8CBA58800F7D}" srcId="{B03CF880-E626-4F85-ABFE-39A63FB52508}" destId="{0A05D713-DEF6-4070-9C3C-DC9EC02AE500}" srcOrd="2" destOrd="0" parTransId="{31591566-1C50-4107-861A-5A18E02E2908}" sibTransId="{3C8CC861-2199-4FDB-8481-8EB489407989}"/>
    <dgm:cxn modelId="{462704D9-A4B7-4B18-8152-0F85274D03AA}" type="presParOf" srcId="{2C3F2513-6984-4B48-A2E1-7E3B24E2A32E}" destId="{69A18612-A6F9-45BA-9041-EA2DF5874AAC}" srcOrd="0" destOrd="0" presId="urn:microsoft.com/office/officeart/2005/8/layout/process2"/>
    <dgm:cxn modelId="{1CD5826F-4DD3-47BA-AA8E-7DDD4F97285C}" type="presParOf" srcId="{2C3F2513-6984-4B48-A2E1-7E3B24E2A32E}" destId="{B04F6F6F-AC1A-4125-9D37-8ED4AEDCB4AA}" srcOrd="1" destOrd="0" presId="urn:microsoft.com/office/officeart/2005/8/layout/process2"/>
    <dgm:cxn modelId="{E43F7346-1B8C-478D-8D00-731B04A3B8D4}" type="presParOf" srcId="{B04F6F6F-AC1A-4125-9D37-8ED4AEDCB4AA}" destId="{080D919F-F252-40F2-B70B-EC5E0886A1C4}" srcOrd="0" destOrd="0" presId="urn:microsoft.com/office/officeart/2005/8/layout/process2"/>
    <dgm:cxn modelId="{6E785B6E-2673-48E0-B1CC-A4B25FF11899}" type="presParOf" srcId="{2C3F2513-6984-4B48-A2E1-7E3B24E2A32E}" destId="{152700DA-2F3C-421D-8899-8F6501486E01}" srcOrd="2" destOrd="0" presId="urn:microsoft.com/office/officeart/2005/8/layout/process2"/>
    <dgm:cxn modelId="{53BEC147-71BD-4F17-936E-223AFE6191F1}" type="presParOf" srcId="{2C3F2513-6984-4B48-A2E1-7E3B24E2A32E}" destId="{10EA3EDF-5C9A-4E01-8B91-135167D9FBEF}" srcOrd="3" destOrd="0" presId="urn:microsoft.com/office/officeart/2005/8/layout/process2"/>
    <dgm:cxn modelId="{D1BE4C1F-DF3B-46D7-B581-5185C7CD8F52}" type="presParOf" srcId="{10EA3EDF-5C9A-4E01-8B91-135167D9FBEF}" destId="{0B48E0B5-53FC-41AF-B5FC-EFA3A623799A}" srcOrd="0" destOrd="0" presId="urn:microsoft.com/office/officeart/2005/8/layout/process2"/>
    <dgm:cxn modelId="{6EA67671-BBA1-4CB6-BA5A-031E0527ED86}" type="presParOf" srcId="{2C3F2513-6984-4B48-A2E1-7E3B24E2A32E}" destId="{0E77E241-D516-41E7-90EB-2BA70A30C366}" srcOrd="4" destOrd="0" presId="urn:microsoft.com/office/officeart/2005/8/layout/process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選擇年度與月份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顯示暢銷花紋出庫數量表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6B76AB-59C7-433A-99C2-845BA158CF89}" type="presOf" srcId="{23A42218-7DDF-456C-8659-CDABA311095F}" destId="{69A18612-A6F9-45BA-9041-EA2DF5874AAC}" srcOrd="0" destOrd="0" presId="urn:microsoft.com/office/officeart/2005/8/layout/process2"/>
    <dgm:cxn modelId="{C41B439A-428E-4C77-ACFE-83425AF088E8}" type="presOf" srcId="{F1228F08-FF30-4DA3-92AD-E8E8AE19DB79}" destId="{152700DA-2F3C-421D-8899-8F6501486E01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D20864B1-31EB-4871-9029-9D3D6C7946E9}" type="presOf" srcId="{6182478D-7441-4A5A-AB2E-573D60AC9B7F}" destId="{B04F6F6F-AC1A-4125-9D37-8ED4AEDCB4AA}" srcOrd="0" destOrd="0" presId="urn:microsoft.com/office/officeart/2005/8/layout/process2"/>
    <dgm:cxn modelId="{8A8CA5A5-1EC7-49F5-9339-8158FABA44E9}" type="presOf" srcId="{6182478D-7441-4A5A-AB2E-573D60AC9B7F}" destId="{080D919F-F252-40F2-B70B-EC5E0886A1C4}" srcOrd="1" destOrd="0" presId="urn:microsoft.com/office/officeart/2005/8/layout/process2"/>
    <dgm:cxn modelId="{CA79FCE9-2E80-4B11-BDA7-D9C7BF7A2997}" type="presOf" srcId="{B03CF880-E626-4F85-ABFE-39A63FB52508}" destId="{2C3F2513-6984-4B48-A2E1-7E3B24E2A32E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EBA0F75E-F7FF-49DA-992A-EDA30D31D13E}" type="presParOf" srcId="{2C3F2513-6984-4B48-A2E1-7E3B24E2A32E}" destId="{69A18612-A6F9-45BA-9041-EA2DF5874AAC}" srcOrd="0" destOrd="0" presId="urn:microsoft.com/office/officeart/2005/8/layout/process2"/>
    <dgm:cxn modelId="{451690DF-3714-49D3-B7A3-E25421178D76}" type="presParOf" srcId="{2C3F2513-6984-4B48-A2E1-7E3B24E2A32E}" destId="{B04F6F6F-AC1A-4125-9D37-8ED4AEDCB4AA}" srcOrd="1" destOrd="0" presId="urn:microsoft.com/office/officeart/2005/8/layout/process2"/>
    <dgm:cxn modelId="{7B84FC5A-3D72-49DC-AF9F-DD908457AB11}" type="presParOf" srcId="{B04F6F6F-AC1A-4125-9D37-8ED4AEDCB4AA}" destId="{080D919F-F252-40F2-B70B-EC5E0886A1C4}" srcOrd="0" destOrd="0" presId="urn:microsoft.com/office/officeart/2005/8/layout/process2"/>
    <dgm:cxn modelId="{5D8E01A3-8323-4DFC-9185-A51F0BE4E780}" type="presParOf" srcId="{2C3F2513-6984-4B48-A2E1-7E3B24E2A32E}" destId="{152700DA-2F3C-421D-8899-8F6501486E01}" srcOrd="2" destOrd="0" presId="urn:microsoft.com/office/officeart/2005/8/layout/process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選擇年度與月份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顯示暢銷規格出庫數量表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A2B322-07EC-42B8-B0E9-0775699450AF}" type="presOf" srcId="{B03CF880-E626-4F85-ABFE-39A63FB52508}" destId="{2C3F2513-6984-4B48-A2E1-7E3B24E2A32E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E22951C0-B737-4D06-BE97-822B19A212FC}" type="presOf" srcId="{6182478D-7441-4A5A-AB2E-573D60AC9B7F}" destId="{B04F6F6F-AC1A-4125-9D37-8ED4AEDCB4AA}" srcOrd="0" destOrd="0" presId="urn:microsoft.com/office/officeart/2005/8/layout/process2"/>
    <dgm:cxn modelId="{375789B5-F258-48B0-B186-C83B6EBA55B5}" type="presOf" srcId="{23A42218-7DDF-456C-8659-CDABA311095F}" destId="{69A18612-A6F9-45BA-9041-EA2DF5874AAC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2F8F00F7-DE38-4DB7-B458-C6CC6C45DFFA}" type="presOf" srcId="{6182478D-7441-4A5A-AB2E-573D60AC9B7F}" destId="{080D919F-F252-40F2-B70B-EC5E0886A1C4}" srcOrd="1" destOrd="0" presId="urn:microsoft.com/office/officeart/2005/8/layout/process2"/>
    <dgm:cxn modelId="{1D7B2474-A22C-4CAB-8F5A-F9E5C5D807E8}" type="presOf" srcId="{F1228F08-FF30-4DA3-92AD-E8E8AE19DB79}" destId="{152700DA-2F3C-421D-8899-8F6501486E01}" srcOrd="0" destOrd="0" presId="urn:microsoft.com/office/officeart/2005/8/layout/process2"/>
    <dgm:cxn modelId="{AFAA446B-3FF6-4ABA-B72A-8E0DC7371333}" type="presParOf" srcId="{2C3F2513-6984-4B48-A2E1-7E3B24E2A32E}" destId="{69A18612-A6F9-45BA-9041-EA2DF5874AAC}" srcOrd="0" destOrd="0" presId="urn:microsoft.com/office/officeart/2005/8/layout/process2"/>
    <dgm:cxn modelId="{71EDC125-4C6A-4FAA-A7C3-3707BDC1B22C}" type="presParOf" srcId="{2C3F2513-6984-4B48-A2E1-7E3B24E2A32E}" destId="{B04F6F6F-AC1A-4125-9D37-8ED4AEDCB4AA}" srcOrd="1" destOrd="0" presId="urn:microsoft.com/office/officeart/2005/8/layout/process2"/>
    <dgm:cxn modelId="{3A4FD7BF-180C-4443-BE08-5F13AFF2B7B2}" type="presParOf" srcId="{B04F6F6F-AC1A-4125-9D37-8ED4AEDCB4AA}" destId="{080D919F-F252-40F2-B70B-EC5E0886A1C4}" srcOrd="0" destOrd="0" presId="urn:microsoft.com/office/officeart/2005/8/layout/process2"/>
    <dgm:cxn modelId="{67F71118-FDA2-4648-8855-3765482A1B5E}" type="presParOf" srcId="{2C3F2513-6984-4B48-A2E1-7E3B24E2A32E}" destId="{152700DA-2F3C-421D-8899-8F6501486E01}" srcOrd="2" destOrd="0" presId="urn:microsoft.com/office/officeart/2005/8/layout/process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點擊查詢花紋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顯示該規格下賣出的是哪些花紋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901B4C1-70B7-46AC-9502-114E65ECEA87}" type="presOf" srcId="{6182478D-7441-4A5A-AB2E-573D60AC9B7F}" destId="{B04F6F6F-AC1A-4125-9D37-8ED4AEDCB4AA}" srcOrd="0" destOrd="0" presId="urn:microsoft.com/office/officeart/2005/8/layout/process2"/>
    <dgm:cxn modelId="{BD890364-1534-4D78-86E1-055665886D1A}" type="presOf" srcId="{F1228F08-FF30-4DA3-92AD-E8E8AE19DB79}" destId="{152700DA-2F3C-421D-8899-8F6501486E01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ADE2FB60-5C13-487F-A67A-C819DF63DDAF}" type="presOf" srcId="{6182478D-7441-4A5A-AB2E-573D60AC9B7F}" destId="{080D919F-F252-40F2-B70B-EC5E0886A1C4}" srcOrd="1" destOrd="0" presId="urn:microsoft.com/office/officeart/2005/8/layout/process2"/>
    <dgm:cxn modelId="{DA616F31-ED1C-4007-9C8E-850851C0077B}" type="presOf" srcId="{B03CF880-E626-4F85-ABFE-39A63FB52508}" destId="{2C3F2513-6984-4B48-A2E1-7E3B24E2A32E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5156884C-2CBF-4654-967A-B711040C430B}" type="presOf" srcId="{23A42218-7DDF-456C-8659-CDABA311095F}" destId="{69A18612-A6F9-45BA-9041-EA2DF5874AAC}" srcOrd="0" destOrd="0" presId="urn:microsoft.com/office/officeart/2005/8/layout/process2"/>
    <dgm:cxn modelId="{5A380B0E-B316-4991-A517-3DCE5C1A20F7}" type="presParOf" srcId="{2C3F2513-6984-4B48-A2E1-7E3B24E2A32E}" destId="{69A18612-A6F9-45BA-9041-EA2DF5874AAC}" srcOrd="0" destOrd="0" presId="urn:microsoft.com/office/officeart/2005/8/layout/process2"/>
    <dgm:cxn modelId="{2436547A-38A6-4448-B0D2-B3A923B1B607}" type="presParOf" srcId="{2C3F2513-6984-4B48-A2E1-7E3B24E2A32E}" destId="{B04F6F6F-AC1A-4125-9D37-8ED4AEDCB4AA}" srcOrd="1" destOrd="0" presId="urn:microsoft.com/office/officeart/2005/8/layout/process2"/>
    <dgm:cxn modelId="{92540810-877D-437D-9EF6-0AFF39A7A606}" type="presParOf" srcId="{B04F6F6F-AC1A-4125-9D37-8ED4AEDCB4AA}" destId="{080D919F-F252-40F2-B70B-EC5E0886A1C4}" srcOrd="0" destOrd="0" presId="urn:microsoft.com/office/officeart/2005/8/layout/process2"/>
    <dgm:cxn modelId="{9365FE96-4706-4C26-8E60-4DEFE68730B3}" type="presParOf" srcId="{2C3F2513-6984-4B48-A2E1-7E3B24E2A32E}" destId="{152700DA-2F3C-421D-8899-8F6501486E01}" srcOrd="2" destOrd="0" presId="urn:microsoft.com/office/officeart/2005/8/layout/process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選擇年度與月份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顯示廠牌裝胎數量表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64C39C-4579-4DBE-9B87-1F299627A514}" type="presOf" srcId="{6182478D-7441-4A5A-AB2E-573D60AC9B7F}" destId="{B04F6F6F-AC1A-4125-9D37-8ED4AEDCB4AA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57DD5905-DDBF-4309-8281-3F83BBA054C3}" type="presOf" srcId="{23A42218-7DDF-456C-8659-CDABA311095F}" destId="{69A18612-A6F9-45BA-9041-EA2DF5874AAC}" srcOrd="0" destOrd="0" presId="urn:microsoft.com/office/officeart/2005/8/layout/process2"/>
    <dgm:cxn modelId="{1D6D5134-8CA9-4EF6-B4DA-43991AEC58E6}" type="presOf" srcId="{6182478D-7441-4A5A-AB2E-573D60AC9B7F}" destId="{080D919F-F252-40F2-B70B-EC5E0886A1C4}" srcOrd="1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60727C32-DC97-481C-92D8-F6297888A5A2}" type="presOf" srcId="{B03CF880-E626-4F85-ABFE-39A63FB52508}" destId="{2C3F2513-6984-4B48-A2E1-7E3B24E2A32E}" srcOrd="0" destOrd="0" presId="urn:microsoft.com/office/officeart/2005/8/layout/process2"/>
    <dgm:cxn modelId="{DC6CBD9C-D0BB-498E-B163-861F67337DCD}" type="presOf" srcId="{F1228F08-FF30-4DA3-92AD-E8E8AE19DB79}" destId="{152700DA-2F3C-421D-8899-8F6501486E01}" srcOrd="0" destOrd="0" presId="urn:microsoft.com/office/officeart/2005/8/layout/process2"/>
    <dgm:cxn modelId="{939DD565-0B20-4BE0-831F-EC635F83477F}" type="presParOf" srcId="{2C3F2513-6984-4B48-A2E1-7E3B24E2A32E}" destId="{69A18612-A6F9-45BA-9041-EA2DF5874AAC}" srcOrd="0" destOrd="0" presId="urn:microsoft.com/office/officeart/2005/8/layout/process2"/>
    <dgm:cxn modelId="{59D41CA9-8099-45C1-8EBD-5744B8C1343B}" type="presParOf" srcId="{2C3F2513-6984-4B48-A2E1-7E3B24E2A32E}" destId="{B04F6F6F-AC1A-4125-9D37-8ED4AEDCB4AA}" srcOrd="1" destOrd="0" presId="urn:microsoft.com/office/officeart/2005/8/layout/process2"/>
    <dgm:cxn modelId="{FA9FB5F2-87F0-4A66-9620-AB49A360A666}" type="presParOf" srcId="{B04F6F6F-AC1A-4125-9D37-8ED4AEDCB4AA}" destId="{080D919F-F252-40F2-B70B-EC5E0886A1C4}" srcOrd="0" destOrd="0" presId="urn:microsoft.com/office/officeart/2005/8/layout/process2"/>
    <dgm:cxn modelId="{62E75C33-3BF1-4FDE-B756-EA2E9E2C9629}" type="presParOf" srcId="{2C3F2513-6984-4B48-A2E1-7E3B24E2A32E}" destId="{152700DA-2F3C-421D-8899-8F6501486E01}" srcOrd="2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點選請掃入條碼窗格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確認游標在窗格內閃爍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71165CE0-5530-4D85-85F6-73E8741FB775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條碼槍掃描條碼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0EC8F181-B30B-451A-ADD0-3CD36DC0E901}" type="parTrans" cxnId="{FAF8B1E8-882D-4430-A829-B422BF488AAC}">
      <dgm:prSet/>
      <dgm:spPr/>
    </dgm:pt>
    <dgm:pt modelId="{B4D8363A-099C-4A64-9E94-8A5085B9DEB8}" type="sibTrans" cxnId="{FAF8B1E8-882D-4430-A829-B422BF488AAC}">
      <dgm:prSet/>
      <dgm:spPr/>
      <dgm:t>
        <a:bodyPr/>
        <a:lstStyle/>
        <a:p>
          <a:endParaRPr lang="zh-TW" altLang="en-US"/>
        </a:p>
      </dgm:t>
    </dgm:pt>
    <dgm:pt modelId="{05E7921E-7753-4A43-B330-8394F4CBCA21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點擊入庫按鈕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670F64F5-2FEF-4D88-824F-8E22D4740AED}" type="parTrans" cxnId="{27FDCA2B-550A-4852-98ED-4169BDE33AE2}">
      <dgm:prSet/>
      <dgm:spPr/>
    </dgm:pt>
    <dgm:pt modelId="{1F01B1C8-269F-44F2-BCBF-B93757CD5E3A}" type="sibTrans" cxnId="{27FDCA2B-550A-4852-98ED-4169BDE33AE2}">
      <dgm:prSet/>
      <dgm:spPr/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FCB67D-866F-4095-99CE-0EB421F2D824}" type="pres">
      <dgm:prSet presAssocID="{0F6F7505-A18D-4892-9A05-868BB5BD2BF4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9099C0AF-FF81-45CF-8FA9-7EF0E7DC6FD5}" type="pres">
      <dgm:prSet presAssocID="{0F6F7505-A18D-4892-9A05-868BB5BD2BF4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A6566DCD-5306-4BE7-85DB-81D48088863F}" type="pres">
      <dgm:prSet presAssocID="{71165CE0-5530-4D85-85F6-73E8741FB7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8E8EA7-7DE3-4471-8350-ABE772CF9661}" type="pres">
      <dgm:prSet presAssocID="{B4D8363A-099C-4A64-9E94-8A5085B9DEB8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AFC9DB6-FAAD-4FEC-8587-8FC1F66E8CAD}" type="pres">
      <dgm:prSet presAssocID="{B4D8363A-099C-4A64-9E94-8A5085B9DEB8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CBF1C47E-7F6D-43C6-BA51-AA5CDC5B836D}" type="pres">
      <dgm:prSet presAssocID="{05E7921E-7753-4A43-B330-8394F4CBCA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46DCB80-38CE-4F46-ABDD-24F53BD6E82E}" type="presOf" srcId="{0F6F7505-A18D-4892-9A05-868BB5BD2BF4}" destId="{EFFCB67D-866F-4095-99CE-0EB421F2D824}" srcOrd="0" destOrd="0" presId="urn:microsoft.com/office/officeart/2005/8/layout/process2"/>
    <dgm:cxn modelId="{9147F190-98DE-4CC0-A7A7-EAF17A7C28E1}" type="presOf" srcId="{6182478D-7441-4A5A-AB2E-573D60AC9B7F}" destId="{B04F6F6F-AC1A-4125-9D37-8ED4AEDCB4AA}" srcOrd="0" destOrd="0" presId="urn:microsoft.com/office/officeart/2005/8/layout/process2"/>
    <dgm:cxn modelId="{1428AE5F-A59D-480A-83DF-11E64B608A0D}" type="presOf" srcId="{05E7921E-7753-4A43-B330-8394F4CBCA21}" destId="{CBF1C47E-7F6D-43C6-BA51-AA5CDC5B836D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553DB103-E144-4ACD-8424-1F9180BD4DCF}" type="presOf" srcId="{0F6F7505-A18D-4892-9A05-868BB5BD2BF4}" destId="{9099C0AF-FF81-45CF-8FA9-7EF0E7DC6FD5}" srcOrd="1" destOrd="0" presId="urn:microsoft.com/office/officeart/2005/8/layout/process2"/>
    <dgm:cxn modelId="{FAF8B1E8-882D-4430-A829-B422BF488AAC}" srcId="{B03CF880-E626-4F85-ABFE-39A63FB52508}" destId="{71165CE0-5530-4D85-85F6-73E8741FB775}" srcOrd="2" destOrd="0" parTransId="{0EC8F181-B30B-451A-ADD0-3CD36DC0E901}" sibTransId="{B4D8363A-099C-4A64-9E94-8A5085B9DEB8}"/>
    <dgm:cxn modelId="{55E53143-266F-4344-A4EE-BA58DF42AF72}" type="presOf" srcId="{B4D8363A-099C-4A64-9E94-8A5085B9DEB8}" destId="{EC8E8EA7-7DE3-4471-8350-ABE772CF9661}" srcOrd="0" destOrd="0" presId="urn:microsoft.com/office/officeart/2005/8/layout/process2"/>
    <dgm:cxn modelId="{1B2CCD15-B6EE-4F65-A904-DFCEF154E4A7}" type="presOf" srcId="{B4D8363A-099C-4A64-9E94-8A5085B9DEB8}" destId="{0AFC9DB6-FAAD-4FEC-8587-8FC1F66E8CAD}" srcOrd="1" destOrd="0" presId="urn:microsoft.com/office/officeart/2005/8/layout/process2"/>
    <dgm:cxn modelId="{72ECBB75-CDE7-48A5-BDA9-08B92F98E19B}" type="presOf" srcId="{F1228F08-FF30-4DA3-92AD-E8E8AE19DB79}" destId="{152700DA-2F3C-421D-8899-8F6501486E01}" srcOrd="0" destOrd="0" presId="urn:microsoft.com/office/officeart/2005/8/layout/process2"/>
    <dgm:cxn modelId="{27FDCA2B-550A-4852-98ED-4169BDE33AE2}" srcId="{B03CF880-E626-4F85-ABFE-39A63FB52508}" destId="{05E7921E-7753-4A43-B330-8394F4CBCA21}" srcOrd="3" destOrd="0" parTransId="{670F64F5-2FEF-4D88-824F-8E22D4740AED}" sibTransId="{1F01B1C8-269F-44F2-BCBF-B93757CD5E3A}"/>
    <dgm:cxn modelId="{F13296CF-6D8F-4FFE-83FC-B63269A00A22}" type="presOf" srcId="{6182478D-7441-4A5A-AB2E-573D60AC9B7F}" destId="{080D919F-F252-40F2-B70B-EC5E0886A1C4}" srcOrd="1" destOrd="0" presId="urn:microsoft.com/office/officeart/2005/8/layout/process2"/>
    <dgm:cxn modelId="{515330F9-349B-4220-9343-7A2E1BB2CF00}" type="presOf" srcId="{B03CF880-E626-4F85-ABFE-39A63FB52508}" destId="{2C3F2513-6984-4B48-A2E1-7E3B24E2A32E}" srcOrd="0" destOrd="0" presId="urn:microsoft.com/office/officeart/2005/8/layout/process2"/>
    <dgm:cxn modelId="{52AFB2BF-069B-4B97-8E19-2143F3DAFA54}" type="presOf" srcId="{23A42218-7DDF-456C-8659-CDABA311095F}" destId="{69A18612-A6F9-45BA-9041-EA2DF5874AAC}" srcOrd="0" destOrd="0" presId="urn:microsoft.com/office/officeart/2005/8/layout/process2"/>
    <dgm:cxn modelId="{54242DDC-8589-4B41-AB59-E83EFC559EC1}" type="presOf" srcId="{71165CE0-5530-4D85-85F6-73E8741FB775}" destId="{A6566DCD-5306-4BE7-85DB-81D48088863F}" srcOrd="0" destOrd="0" presId="urn:microsoft.com/office/officeart/2005/8/layout/process2"/>
    <dgm:cxn modelId="{69BDDF11-B157-4CCD-8A27-BC22A7B9E2FE}" type="presParOf" srcId="{2C3F2513-6984-4B48-A2E1-7E3B24E2A32E}" destId="{69A18612-A6F9-45BA-9041-EA2DF5874AAC}" srcOrd="0" destOrd="0" presId="urn:microsoft.com/office/officeart/2005/8/layout/process2"/>
    <dgm:cxn modelId="{FD1B5694-5F4C-428C-A246-C5BB2DD1DFD7}" type="presParOf" srcId="{2C3F2513-6984-4B48-A2E1-7E3B24E2A32E}" destId="{B04F6F6F-AC1A-4125-9D37-8ED4AEDCB4AA}" srcOrd="1" destOrd="0" presId="urn:microsoft.com/office/officeart/2005/8/layout/process2"/>
    <dgm:cxn modelId="{9B98DABB-3601-47F7-9503-6CDED89EE9D2}" type="presParOf" srcId="{B04F6F6F-AC1A-4125-9D37-8ED4AEDCB4AA}" destId="{080D919F-F252-40F2-B70B-EC5E0886A1C4}" srcOrd="0" destOrd="0" presId="urn:microsoft.com/office/officeart/2005/8/layout/process2"/>
    <dgm:cxn modelId="{BCBCD0EC-C865-4C20-A899-1E4321D84BB2}" type="presParOf" srcId="{2C3F2513-6984-4B48-A2E1-7E3B24E2A32E}" destId="{152700DA-2F3C-421D-8899-8F6501486E01}" srcOrd="2" destOrd="0" presId="urn:microsoft.com/office/officeart/2005/8/layout/process2"/>
    <dgm:cxn modelId="{549D3A3D-8668-4521-AFB1-9A79B5CF156B}" type="presParOf" srcId="{2C3F2513-6984-4B48-A2E1-7E3B24E2A32E}" destId="{EFFCB67D-866F-4095-99CE-0EB421F2D824}" srcOrd="3" destOrd="0" presId="urn:microsoft.com/office/officeart/2005/8/layout/process2"/>
    <dgm:cxn modelId="{E1595937-181D-4982-9E66-F89FD2F84C46}" type="presParOf" srcId="{EFFCB67D-866F-4095-99CE-0EB421F2D824}" destId="{9099C0AF-FF81-45CF-8FA9-7EF0E7DC6FD5}" srcOrd="0" destOrd="0" presId="urn:microsoft.com/office/officeart/2005/8/layout/process2"/>
    <dgm:cxn modelId="{D8BE1B16-A6FF-4C86-8B0C-9F42CB1073A6}" type="presParOf" srcId="{2C3F2513-6984-4B48-A2E1-7E3B24E2A32E}" destId="{A6566DCD-5306-4BE7-85DB-81D48088863F}" srcOrd="4" destOrd="0" presId="urn:microsoft.com/office/officeart/2005/8/layout/process2"/>
    <dgm:cxn modelId="{9AFCC62B-3420-4CB2-85A2-090FBD225DEA}" type="presParOf" srcId="{2C3F2513-6984-4B48-A2E1-7E3B24E2A32E}" destId="{EC8E8EA7-7DE3-4471-8350-ABE772CF9661}" srcOrd="5" destOrd="0" presId="urn:microsoft.com/office/officeart/2005/8/layout/process2"/>
    <dgm:cxn modelId="{64732847-0624-4C0C-A7F2-266422B3FAC8}" type="presParOf" srcId="{EC8E8EA7-7DE3-4471-8350-ABE772CF9661}" destId="{0AFC9DB6-FAAD-4FEC-8587-8FC1F66E8CAD}" srcOrd="0" destOrd="0" presId="urn:microsoft.com/office/officeart/2005/8/layout/process2"/>
    <dgm:cxn modelId="{EC2515D3-9C3E-43C5-BEA1-C22D16DCB670}" type="presParOf" srcId="{2C3F2513-6984-4B48-A2E1-7E3B24E2A32E}" destId="{CBF1C47E-7F6D-43C6-BA51-AA5CDC5B836D}" srcOrd="6" destOrd="0" presId="urn:microsoft.com/office/officeart/2005/8/layout/process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選擇年度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顯示每月紅利累積圖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2D0F554-D89C-4DF9-8B52-94DA47C74EAA}" type="presOf" srcId="{6182478D-7441-4A5A-AB2E-573D60AC9B7F}" destId="{080D919F-F252-40F2-B70B-EC5E0886A1C4}" srcOrd="1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1A4BE918-F54D-4927-950C-A423B3A0DBAB}" type="presOf" srcId="{F1228F08-FF30-4DA3-92AD-E8E8AE19DB79}" destId="{152700DA-2F3C-421D-8899-8F6501486E01}" srcOrd="0" destOrd="0" presId="urn:microsoft.com/office/officeart/2005/8/layout/process2"/>
    <dgm:cxn modelId="{E7154D43-73DB-4DCB-9E4C-5C5D6B52B6EA}" type="presOf" srcId="{23A42218-7DDF-456C-8659-CDABA311095F}" destId="{69A18612-A6F9-45BA-9041-EA2DF5874AAC}" srcOrd="0" destOrd="0" presId="urn:microsoft.com/office/officeart/2005/8/layout/process2"/>
    <dgm:cxn modelId="{C3B83653-4CD5-4CF1-8FF8-3945F6F51AAE}" type="presOf" srcId="{B03CF880-E626-4F85-ABFE-39A63FB52508}" destId="{2C3F2513-6984-4B48-A2E1-7E3B24E2A32E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8A6081A7-9460-4E3A-8C93-AC3710F29B01}" type="presOf" srcId="{6182478D-7441-4A5A-AB2E-573D60AC9B7F}" destId="{B04F6F6F-AC1A-4125-9D37-8ED4AEDCB4AA}" srcOrd="0" destOrd="0" presId="urn:microsoft.com/office/officeart/2005/8/layout/process2"/>
    <dgm:cxn modelId="{656BBFF1-9272-4788-8313-A937567689DF}" type="presParOf" srcId="{2C3F2513-6984-4B48-A2E1-7E3B24E2A32E}" destId="{69A18612-A6F9-45BA-9041-EA2DF5874AAC}" srcOrd="0" destOrd="0" presId="urn:microsoft.com/office/officeart/2005/8/layout/process2"/>
    <dgm:cxn modelId="{ACF1A1CC-83F0-462E-883C-F502C584BFAE}" type="presParOf" srcId="{2C3F2513-6984-4B48-A2E1-7E3B24E2A32E}" destId="{B04F6F6F-AC1A-4125-9D37-8ED4AEDCB4AA}" srcOrd="1" destOrd="0" presId="urn:microsoft.com/office/officeart/2005/8/layout/process2"/>
    <dgm:cxn modelId="{C0039DEA-446B-4BCD-82FB-95965C0C50E9}" type="presParOf" srcId="{B04F6F6F-AC1A-4125-9D37-8ED4AEDCB4AA}" destId="{080D919F-F252-40F2-B70B-EC5E0886A1C4}" srcOrd="0" destOrd="0" presId="urn:microsoft.com/office/officeart/2005/8/layout/process2"/>
    <dgm:cxn modelId="{A1A23B09-D3CD-478E-AE7F-BDB533B78B2A}" type="presParOf" srcId="{2C3F2513-6984-4B48-A2E1-7E3B24E2A32E}" destId="{152700DA-2F3C-421D-8899-8F6501486E01}" srcOrd="2" destOrd="0" presId="urn:microsoft.com/office/officeart/2005/8/layout/process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選擇日期區間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點擊查詢按鈕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F06224E-FF48-45F6-9EEA-C9E9208CCC0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顯示該區間的點數明細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9B821601-FE74-48E4-B891-CB55EAAF8481}" type="parTrans" cxnId="{1DAE4B97-2B5A-46B2-9146-A71F2C924162}">
      <dgm:prSet/>
      <dgm:spPr/>
    </dgm:pt>
    <dgm:pt modelId="{17290B11-BCCA-446C-B2FD-E8044D410917}" type="sibTrans" cxnId="{1DAE4B97-2B5A-46B2-9146-A71F2C924162}">
      <dgm:prSet/>
      <dgm:spPr/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EA3EDF-5C9A-4E01-8B91-135167D9FBEF}" type="pres">
      <dgm:prSet presAssocID="{0F6F7505-A18D-4892-9A05-868BB5BD2BF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B48E0B5-53FC-41AF-B5FC-EFA3A623799A}" type="pres">
      <dgm:prSet presAssocID="{0F6F7505-A18D-4892-9A05-868BB5BD2BF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E4938A76-AEF7-4E18-947D-6A4BC226D3C6}" type="pres">
      <dgm:prSet presAssocID="{BF06224E-FF48-45F6-9EEA-C9E9208CCC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3187AD-5B9A-4192-A282-EB17FAD5247F}" type="presOf" srcId="{F1228F08-FF30-4DA3-92AD-E8E8AE19DB79}" destId="{152700DA-2F3C-421D-8899-8F6501486E01}" srcOrd="0" destOrd="0" presId="urn:microsoft.com/office/officeart/2005/8/layout/process2"/>
    <dgm:cxn modelId="{3124E554-3018-4A6D-AAEA-71A16BB59AE5}" type="presOf" srcId="{BF06224E-FF48-45F6-9EEA-C9E9208CCC0E}" destId="{E4938A76-AEF7-4E18-947D-6A4BC226D3C6}" srcOrd="0" destOrd="0" presId="urn:microsoft.com/office/officeart/2005/8/layout/process2"/>
    <dgm:cxn modelId="{40ED6281-4343-42E8-9B45-6F36941F8A89}" type="presOf" srcId="{0F6F7505-A18D-4892-9A05-868BB5BD2BF4}" destId="{10EA3EDF-5C9A-4E01-8B91-135167D9FBEF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2A9E1C0C-5B4C-4322-BF43-770926B134D8}" type="presOf" srcId="{B03CF880-E626-4F85-ABFE-39A63FB52508}" destId="{2C3F2513-6984-4B48-A2E1-7E3B24E2A32E}" srcOrd="0" destOrd="0" presId="urn:microsoft.com/office/officeart/2005/8/layout/process2"/>
    <dgm:cxn modelId="{D97B2739-3672-4E6D-AF81-05762FD844B6}" type="presOf" srcId="{6182478D-7441-4A5A-AB2E-573D60AC9B7F}" destId="{080D919F-F252-40F2-B70B-EC5E0886A1C4}" srcOrd="1" destOrd="0" presId="urn:microsoft.com/office/officeart/2005/8/layout/process2"/>
    <dgm:cxn modelId="{1DAE4B97-2B5A-46B2-9146-A71F2C924162}" srcId="{B03CF880-E626-4F85-ABFE-39A63FB52508}" destId="{BF06224E-FF48-45F6-9EEA-C9E9208CCC0E}" srcOrd="2" destOrd="0" parTransId="{9B821601-FE74-48E4-B891-CB55EAAF8481}" sibTransId="{17290B11-BCCA-446C-B2FD-E8044D410917}"/>
    <dgm:cxn modelId="{EDB7F6F3-0C4A-431B-A87C-1162ECB67FEB}" type="presOf" srcId="{0F6F7505-A18D-4892-9A05-868BB5BD2BF4}" destId="{0B48E0B5-53FC-41AF-B5FC-EFA3A623799A}" srcOrd="1" destOrd="0" presId="urn:microsoft.com/office/officeart/2005/8/layout/process2"/>
    <dgm:cxn modelId="{CA4B1A3D-7808-4AF5-97BA-EFA1A531D87C}" type="presOf" srcId="{23A42218-7DDF-456C-8659-CDABA311095F}" destId="{69A18612-A6F9-45BA-9041-EA2DF5874AAC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7D1931F6-CF25-4B55-954C-33B2C4B418F3}" type="presOf" srcId="{6182478D-7441-4A5A-AB2E-573D60AC9B7F}" destId="{B04F6F6F-AC1A-4125-9D37-8ED4AEDCB4AA}" srcOrd="0" destOrd="0" presId="urn:microsoft.com/office/officeart/2005/8/layout/process2"/>
    <dgm:cxn modelId="{EF0D8500-53AD-495A-B36E-7175DB587A5A}" type="presParOf" srcId="{2C3F2513-6984-4B48-A2E1-7E3B24E2A32E}" destId="{69A18612-A6F9-45BA-9041-EA2DF5874AAC}" srcOrd="0" destOrd="0" presId="urn:microsoft.com/office/officeart/2005/8/layout/process2"/>
    <dgm:cxn modelId="{50E97CE6-49CD-4A5D-B63E-DA78941C648B}" type="presParOf" srcId="{2C3F2513-6984-4B48-A2E1-7E3B24E2A32E}" destId="{B04F6F6F-AC1A-4125-9D37-8ED4AEDCB4AA}" srcOrd="1" destOrd="0" presId="urn:microsoft.com/office/officeart/2005/8/layout/process2"/>
    <dgm:cxn modelId="{C9C9372E-F728-4045-ADFE-41CD23937885}" type="presParOf" srcId="{B04F6F6F-AC1A-4125-9D37-8ED4AEDCB4AA}" destId="{080D919F-F252-40F2-B70B-EC5E0886A1C4}" srcOrd="0" destOrd="0" presId="urn:microsoft.com/office/officeart/2005/8/layout/process2"/>
    <dgm:cxn modelId="{2AF6C70A-47BF-4CB0-BD82-2D777DEE4A9B}" type="presParOf" srcId="{2C3F2513-6984-4B48-A2E1-7E3B24E2A32E}" destId="{152700DA-2F3C-421D-8899-8F6501486E01}" srcOrd="2" destOrd="0" presId="urn:microsoft.com/office/officeart/2005/8/layout/process2"/>
    <dgm:cxn modelId="{8C928E54-A93D-453C-A236-2608B7AD728C}" type="presParOf" srcId="{2C3F2513-6984-4B48-A2E1-7E3B24E2A32E}" destId="{10EA3EDF-5C9A-4E01-8B91-135167D9FBEF}" srcOrd="3" destOrd="0" presId="urn:microsoft.com/office/officeart/2005/8/layout/process2"/>
    <dgm:cxn modelId="{D54AB4DD-BBD9-4814-B5C5-0FBC4D28839E}" type="presParOf" srcId="{10EA3EDF-5C9A-4E01-8B91-135167D9FBEF}" destId="{0B48E0B5-53FC-41AF-B5FC-EFA3A623799A}" srcOrd="0" destOrd="0" presId="urn:microsoft.com/office/officeart/2005/8/layout/process2"/>
    <dgm:cxn modelId="{A8C5E88E-22F0-49E0-B42C-6F36E2616953}" type="presParOf" srcId="{2C3F2513-6984-4B48-A2E1-7E3B24E2A32E}" destId="{E4938A76-AEF7-4E18-947D-6A4BC226D3C6}" srcOrd="4" destOrd="0" presId="urn:microsoft.com/office/officeart/2005/8/layout/process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選擇欲兌換的花紋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輸入欲兌換規格數量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5525056-19E1-4867-ADAB-A638DD8A2880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點擊加入購物車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A3E2C38-A37D-4B63-B07F-5E5448050B83}" type="parTrans" cxnId="{E5784663-7F1E-4CC2-92E0-A0B7B729B23D}">
      <dgm:prSet/>
      <dgm:spPr/>
    </dgm:pt>
    <dgm:pt modelId="{C6E53A3E-D7CC-4507-8016-924A6A8A9B29}" type="sibTrans" cxnId="{E5784663-7F1E-4CC2-92E0-A0B7B729B23D}">
      <dgm:prSet/>
      <dgm:spPr/>
      <dgm:t>
        <a:bodyPr/>
        <a:lstStyle/>
        <a:p>
          <a:endParaRPr lang="zh-TW" altLang="en-US"/>
        </a:p>
      </dgm:t>
    </dgm:pt>
    <dgm:pt modelId="{ED330918-72C4-4C94-81CE-66444A09163D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點擊確認兌換按鈕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1B2A520C-2FE9-416E-8B51-CE5CBD401A76}" type="parTrans" cxnId="{4F95D1CC-C3EC-45BC-A2C4-F6D338555328}">
      <dgm:prSet/>
      <dgm:spPr/>
    </dgm:pt>
    <dgm:pt modelId="{026DE659-D846-476A-9E38-CB01AC3EA234}" type="sibTrans" cxnId="{4F95D1CC-C3EC-45BC-A2C4-F6D338555328}">
      <dgm:prSet/>
      <dgm:spPr/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EA3EDF-5C9A-4E01-8B91-135167D9FBEF}" type="pres">
      <dgm:prSet presAssocID="{0F6F7505-A18D-4892-9A05-868BB5BD2BF4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0B48E0B5-53FC-41AF-B5FC-EFA3A623799A}" type="pres">
      <dgm:prSet presAssocID="{0F6F7505-A18D-4892-9A05-868BB5BD2BF4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1E04A2EB-AED0-4297-AEB5-CA271C9DAFF5}" type="pres">
      <dgm:prSet presAssocID="{25525056-19E1-4867-ADAB-A638DD8A28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EE92E2-6AD7-49DE-8538-17C02D1C0A51}" type="pres">
      <dgm:prSet presAssocID="{C6E53A3E-D7CC-4507-8016-924A6A8A9B29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1F24688-079E-46BC-90BD-5CD6171288F4}" type="pres">
      <dgm:prSet presAssocID="{C6E53A3E-D7CC-4507-8016-924A6A8A9B29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08CF8759-02D8-43A0-A675-8BC06BF6E06D}" type="pres">
      <dgm:prSet presAssocID="{ED330918-72C4-4C94-81CE-66444A09163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95D1CC-C3EC-45BC-A2C4-F6D338555328}" srcId="{B03CF880-E626-4F85-ABFE-39A63FB52508}" destId="{ED330918-72C4-4C94-81CE-66444A09163D}" srcOrd="3" destOrd="0" parTransId="{1B2A520C-2FE9-416E-8B51-CE5CBD401A76}" sibTransId="{026DE659-D846-476A-9E38-CB01AC3EA234}"/>
    <dgm:cxn modelId="{4B454D02-50E3-4620-AE14-543D4541A84A}" type="presOf" srcId="{0F6F7505-A18D-4892-9A05-868BB5BD2BF4}" destId="{0B48E0B5-53FC-41AF-B5FC-EFA3A623799A}" srcOrd="1" destOrd="0" presId="urn:microsoft.com/office/officeart/2005/8/layout/process2"/>
    <dgm:cxn modelId="{033B7E48-57C1-4A89-ADBA-10EB9EB7E602}" type="presOf" srcId="{F1228F08-FF30-4DA3-92AD-E8E8AE19DB79}" destId="{152700DA-2F3C-421D-8899-8F6501486E01}" srcOrd="0" destOrd="0" presId="urn:microsoft.com/office/officeart/2005/8/layout/process2"/>
    <dgm:cxn modelId="{E5784663-7F1E-4CC2-92E0-A0B7B729B23D}" srcId="{B03CF880-E626-4F85-ABFE-39A63FB52508}" destId="{25525056-19E1-4867-ADAB-A638DD8A2880}" srcOrd="2" destOrd="0" parTransId="{2A3E2C38-A37D-4B63-B07F-5E5448050B83}" sibTransId="{C6E53A3E-D7CC-4507-8016-924A6A8A9B29}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A176DC21-A8FD-4FA5-B183-6306365B7722}" type="presOf" srcId="{B03CF880-E626-4F85-ABFE-39A63FB52508}" destId="{2C3F2513-6984-4B48-A2E1-7E3B24E2A32E}" srcOrd="0" destOrd="0" presId="urn:microsoft.com/office/officeart/2005/8/layout/process2"/>
    <dgm:cxn modelId="{03B053A4-1294-4F95-9732-95E854C97F23}" type="presOf" srcId="{23A42218-7DDF-456C-8659-CDABA311095F}" destId="{69A18612-A6F9-45BA-9041-EA2DF5874AAC}" srcOrd="0" destOrd="0" presId="urn:microsoft.com/office/officeart/2005/8/layout/process2"/>
    <dgm:cxn modelId="{008266A6-1220-4715-9840-A008D1FEDCFC}" type="presOf" srcId="{C6E53A3E-D7CC-4507-8016-924A6A8A9B29}" destId="{91F24688-079E-46BC-90BD-5CD6171288F4}" srcOrd="1" destOrd="0" presId="urn:microsoft.com/office/officeart/2005/8/layout/process2"/>
    <dgm:cxn modelId="{539D9297-63CE-4368-8D3A-99F1E6577B31}" type="presOf" srcId="{6182478D-7441-4A5A-AB2E-573D60AC9B7F}" destId="{B04F6F6F-AC1A-4125-9D37-8ED4AEDCB4AA}" srcOrd="0" destOrd="0" presId="urn:microsoft.com/office/officeart/2005/8/layout/process2"/>
    <dgm:cxn modelId="{380FD810-2227-4348-A663-E6D8932D847D}" type="presOf" srcId="{6182478D-7441-4A5A-AB2E-573D60AC9B7F}" destId="{080D919F-F252-40F2-B70B-EC5E0886A1C4}" srcOrd="1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219888B0-473B-4B85-B466-082E0F063709}" type="presOf" srcId="{25525056-19E1-4867-ADAB-A638DD8A2880}" destId="{1E04A2EB-AED0-4297-AEB5-CA271C9DAFF5}" srcOrd="0" destOrd="0" presId="urn:microsoft.com/office/officeart/2005/8/layout/process2"/>
    <dgm:cxn modelId="{DC50AF8F-BD98-4CE6-8132-1A990F1588BC}" type="presOf" srcId="{ED330918-72C4-4C94-81CE-66444A09163D}" destId="{08CF8759-02D8-43A0-A675-8BC06BF6E06D}" srcOrd="0" destOrd="0" presId="urn:microsoft.com/office/officeart/2005/8/layout/process2"/>
    <dgm:cxn modelId="{31804C1C-6368-4B16-B060-C46E6BE2E86E}" type="presOf" srcId="{C6E53A3E-D7CC-4507-8016-924A6A8A9B29}" destId="{32EE92E2-6AD7-49DE-8538-17C02D1C0A51}" srcOrd="0" destOrd="0" presId="urn:microsoft.com/office/officeart/2005/8/layout/process2"/>
    <dgm:cxn modelId="{4ABC75D5-E92C-4F34-A4AC-9695CCE3145F}" type="presOf" srcId="{0F6F7505-A18D-4892-9A05-868BB5BD2BF4}" destId="{10EA3EDF-5C9A-4E01-8B91-135167D9FBEF}" srcOrd="0" destOrd="0" presId="urn:microsoft.com/office/officeart/2005/8/layout/process2"/>
    <dgm:cxn modelId="{25AE11E7-D5E9-4888-B7C9-E3CB20D1B815}" type="presParOf" srcId="{2C3F2513-6984-4B48-A2E1-7E3B24E2A32E}" destId="{69A18612-A6F9-45BA-9041-EA2DF5874AAC}" srcOrd="0" destOrd="0" presId="urn:microsoft.com/office/officeart/2005/8/layout/process2"/>
    <dgm:cxn modelId="{CAEBED14-B533-4C80-9CAF-29197D4FD7DB}" type="presParOf" srcId="{2C3F2513-6984-4B48-A2E1-7E3B24E2A32E}" destId="{B04F6F6F-AC1A-4125-9D37-8ED4AEDCB4AA}" srcOrd="1" destOrd="0" presId="urn:microsoft.com/office/officeart/2005/8/layout/process2"/>
    <dgm:cxn modelId="{33A38D29-71DF-4C1A-9C08-4F519450BBFA}" type="presParOf" srcId="{B04F6F6F-AC1A-4125-9D37-8ED4AEDCB4AA}" destId="{080D919F-F252-40F2-B70B-EC5E0886A1C4}" srcOrd="0" destOrd="0" presId="urn:microsoft.com/office/officeart/2005/8/layout/process2"/>
    <dgm:cxn modelId="{5DD92D16-776B-4D10-A190-31E666864446}" type="presParOf" srcId="{2C3F2513-6984-4B48-A2E1-7E3B24E2A32E}" destId="{152700DA-2F3C-421D-8899-8F6501486E01}" srcOrd="2" destOrd="0" presId="urn:microsoft.com/office/officeart/2005/8/layout/process2"/>
    <dgm:cxn modelId="{734409FB-2817-48E8-A92A-1722328E386D}" type="presParOf" srcId="{2C3F2513-6984-4B48-A2E1-7E3B24E2A32E}" destId="{10EA3EDF-5C9A-4E01-8B91-135167D9FBEF}" srcOrd="3" destOrd="0" presId="urn:microsoft.com/office/officeart/2005/8/layout/process2"/>
    <dgm:cxn modelId="{049D69B6-BA35-4D74-A269-4DC9C41DA850}" type="presParOf" srcId="{10EA3EDF-5C9A-4E01-8B91-135167D9FBEF}" destId="{0B48E0B5-53FC-41AF-B5FC-EFA3A623799A}" srcOrd="0" destOrd="0" presId="urn:microsoft.com/office/officeart/2005/8/layout/process2"/>
    <dgm:cxn modelId="{D0DD5661-3BF1-4B7D-BF93-A4948BE1B8AA}" type="presParOf" srcId="{2C3F2513-6984-4B48-A2E1-7E3B24E2A32E}" destId="{1E04A2EB-AED0-4297-AEB5-CA271C9DAFF5}" srcOrd="4" destOrd="0" presId="urn:microsoft.com/office/officeart/2005/8/layout/process2"/>
    <dgm:cxn modelId="{D83F02F1-4E13-45E1-B791-BBACBD3D8B39}" type="presParOf" srcId="{2C3F2513-6984-4B48-A2E1-7E3B24E2A32E}" destId="{32EE92E2-6AD7-49DE-8538-17C02D1C0A51}" srcOrd="5" destOrd="0" presId="urn:microsoft.com/office/officeart/2005/8/layout/process2"/>
    <dgm:cxn modelId="{8AB13ECD-CF3B-45D9-BFFC-78A3DCDD915B}" type="presParOf" srcId="{32EE92E2-6AD7-49DE-8538-17C02D1C0A51}" destId="{91F24688-079E-46BC-90BD-5CD6171288F4}" srcOrd="0" destOrd="0" presId="urn:microsoft.com/office/officeart/2005/8/layout/process2"/>
    <dgm:cxn modelId="{25A6E10E-91B3-40D7-8534-8D834F08B844}" type="presParOf" srcId="{2C3F2513-6984-4B48-A2E1-7E3B24E2A32E}" destId="{08CF8759-02D8-43A0-A675-8BC06BF6E06D}" srcOrd="6" destOrd="0" presId="urn:microsoft.com/office/officeart/2005/8/layout/process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選擇年度與月分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顯示兌換申請明細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C79420F-1413-4B6B-8B19-A9F31BB67CDB}" type="presOf" srcId="{F1228F08-FF30-4DA3-92AD-E8E8AE19DB79}" destId="{152700DA-2F3C-421D-8899-8F6501486E01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156B0A9D-A6B6-4F0B-B775-78DEBBF0B0DA}" type="presOf" srcId="{B03CF880-E626-4F85-ABFE-39A63FB52508}" destId="{2C3F2513-6984-4B48-A2E1-7E3B24E2A32E}" srcOrd="0" destOrd="0" presId="urn:microsoft.com/office/officeart/2005/8/layout/process2"/>
    <dgm:cxn modelId="{6813F6A3-BBF3-4388-B471-0E1F8B6F4C08}" type="presOf" srcId="{6182478D-7441-4A5A-AB2E-573D60AC9B7F}" destId="{B04F6F6F-AC1A-4125-9D37-8ED4AEDCB4AA}" srcOrd="0" destOrd="0" presId="urn:microsoft.com/office/officeart/2005/8/layout/process2"/>
    <dgm:cxn modelId="{D08682EC-D48A-4785-9B2B-3E36A6E119EE}" type="presOf" srcId="{23A42218-7DDF-456C-8659-CDABA311095F}" destId="{69A18612-A6F9-45BA-9041-EA2DF5874AAC}" srcOrd="0" destOrd="0" presId="urn:microsoft.com/office/officeart/2005/8/layout/process2"/>
    <dgm:cxn modelId="{82302879-546F-400A-996A-2CF36F3EAB99}" type="presOf" srcId="{6182478D-7441-4A5A-AB2E-573D60AC9B7F}" destId="{080D919F-F252-40F2-B70B-EC5E0886A1C4}" srcOrd="1" destOrd="0" presId="urn:microsoft.com/office/officeart/2005/8/layout/process2"/>
    <dgm:cxn modelId="{3F0DB3EE-E04D-4D22-8E34-9528099B130D}" type="presParOf" srcId="{2C3F2513-6984-4B48-A2E1-7E3B24E2A32E}" destId="{69A18612-A6F9-45BA-9041-EA2DF5874AAC}" srcOrd="0" destOrd="0" presId="urn:microsoft.com/office/officeart/2005/8/layout/process2"/>
    <dgm:cxn modelId="{E8E6D471-2222-4D53-B1BD-B9B49096D189}" type="presParOf" srcId="{2C3F2513-6984-4B48-A2E1-7E3B24E2A32E}" destId="{B04F6F6F-AC1A-4125-9D37-8ED4AEDCB4AA}" srcOrd="1" destOrd="0" presId="urn:microsoft.com/office/officeart/2005/8/layout/process2"/>
    <dgm:cxn modelId="{B5B0E92C-5602-4055-8445-51C3BAD784AE}" type="presParOf" srcId="{B04F6F6F-AC1A-4125-9D37-8ED4AEDCB4AA}" destId="{080D919F-F252-40F2-B70B-EC5E0886A1C4}" srcOrd="0" destOrd="0" presId="urn:microsoft.com/office/officeart/2005/8/layout/process2"/>
    <dgm:cxn modelId="{9BB0D915-538E-40F2-89A8-D7DDCBFFFFC1}" type="presParOf" srcId="{2C3F2513-6984-4B48-A2E1-7E3B24E2A32E}" destId="{152700DA-2F3C-421D-8899-8F6501486E01}" srcOrd="2" destOrd="0" presId="urn:microsoft.com/office/officeart/2005/8/layout/process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點擊刪除按鈕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刪除尚未被確認的申請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7A2705-3BAD-47FA-BC82-6798DE2F1C35}" type="presOf" srcId="{F1228F08-FF30-4DA3-92AD-E8E8AE19DB79}" destId="{152700DA-2F3C-421D-8899-8F6501486E01}" srcOrd="0" destOrd="0" presId="urn:microsoft.com/office/officeart/2005/8/layout/process2"/>
    <dgm:cxn modelId="{7F9A3375-8F93-4F1E-99E6-11BB5977C6B7}" type="presOf" srcId="{B03CF880-E626-4F85-ABFE-39A63FB52508}" destId="{2C3F2513-6984-4B48-A2E1-7E3B24E2A32E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355B0E9D-AA85-4FEB-9C4A-BA98E2E10D80}" type="presOf" srcId="{6182478D-7441-4A5A-AB2E-573D60AC9B7F}" destId="{B04F6F6F-AC1A-4125-9D37-8ED4AEDCB4AA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4C0449EC-F688-4645-BEA9-59102A5181FE}" type="presOf" srcId="{6182478D-7441-4A5A-AB2E-573D60AC9B7F}" destId="{080D919F-F252-40F2-B70B-EC5E0886A1C4}" srcOrd="1" destOrd="0" presId="urn:microsoft.com/office/officeart/2005/8/layout/process2"/>
    <dgm:cxn modelId="{13A9820A-8970-410D-A5C3-C532DFF0EC16}" type="presOf" srcId="{23A42218-7DDF-456C-8659-CDABA311095F}" destId="{69A18612-A6F9-45BA-9041-EA2DF5874AAC}" srcOrd="0" destOrd="0" presId="urn:microsoft.com/office/officeart/2005/8/layout/process2"/>
    <dgm:cxn modelId="{215E6310-9BFF-4C6A-A16E-C75D692D5565}" type="presParOf" srcId="{2C3F2513-6984-4B48-A2E1-7E3B24E2A32E}" destId="{69A18612-A6F9-45BA-9041-EA2DF5874AAC}" srcOrd="0" destOrd="0" presId="urn:microsoft.com/office/officeart/2005/8/layout/process2"/>
    <dgm:cxn modelId="{37F57785-1FEB-41CB-AF0B-6B0910F07111}" type="presParOf" srcId="{2C3F2513-6984-4B48-A2E1-7E3B24E2A32E}" destId="{B04F6F6F-AC1A-4125-9D37-8ED4AEDCB4AA}" srcOrd="1" destOrd="0" presId="urn:microsoft.com/office/officeart/2005/8/layout/process2"/>
    <dgm:cxn modelId="{B9C95F8D-13C6-478D-87DC-F1BF670A6812}" type="presParOf" srcId="{B04F6F6F-AC1A-4125-9D37-8ED4AEDCB4AA}" destId="{080D919F-F252-40F2-B70B-EC5E0886A1C4}" srcOrd="0" destOrd="0" presId="urn:microsoft.com/office/officeart/2005/8/layout/process2"/>
    <dgm:cxn modelId="{4D00E406-CB27-4531-9086-C80E7214AD86}" type="presParOf" srcId="{2C3F2513-6984-4B48-A2E1-7E3B24E2A32E}" destId="{152700DA-2F3C-421D-8899-8F6501486E01}" srcOrd="2" destOrd="0" presId="urn:microsoft.com/office/officeart/2005/8/layout/process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選擇欲訂購的花紋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選擇欲訂購的組數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3EC7513-C0B2-413C-825E-907543A5BC77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點擊確認訂購按鈕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1FB43F64-B95F-44B6-AAF3-0CEA24705463}" type="parTrans" cxnId="{07E4A3B5-42D1-4124-9D18-3A0CF8C64005}">
      <dgm:prSet/>
      <dgm:spPr/>
    </dgm:pt>
    <dgm:pt modelId="{BDD5DEDB-CF2A-4989-84A3-9F3988BF297D}" type="sibTrans" cxnId="{07E4A3B5-42D1-4124-9D18-3A0CF8C64005}">
      <dgm:prSet/>
      <dgm:spPr/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BB26B3-FCEF-40D8-B1A0-A5130E5F38D4}" type="pres">
      <dgm:prSet presAssocID="{0F6F7505-A18D-4892-9A05-868BB5BD2BF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CE0617A-D3AD-4EC0-B578-42C50003F0C9}" type="pres">
      <dgm:prSet presAssocID="{0F6F7505-A18D-4892-9A05-868BB5BD2BF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70C50B1-A441-4967-B980-4E85E60052DA}" type="pres">
      <dgm:prSet presAssocID="{33EC7513-C0B2-413C-825E-907543A5BC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8CEF792-E799-456A-9228-424544BE2076}" type="presOf" srcId="{B03CF880-E626-4F85-ABFE-39A63FB52508}" destId="{2C3F2513-6984-4B48-A2E1-7E3B24E2A32E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1EC96A81-DDE7-4224-B454-957FB5FB4940}" type="presOf" srcId="{23A42218-7DDF-456C-8659-CDABA311095F}" destId="{69A18612-A6F9-45BA-9041-EA2DF5874AAC}" srcOrd="0" destOrd="0" presId="urn:microsoft.com/office/officeart/2005/8/layout/process2"/>
    <dgm:cxn modelId="{939B26BC-6689-472F-B29E-4231828F7075}" type="presOf" srcId="{6182478D-7441-4A5A-AB2E-573D60AC9B7F}" destId="{B04F6F6F-AC1A-4125-9D37-8ED4AEDCB4AA}" srcOrd="0" destOrd="0" presId="urn:microsoft.com/office/officeart/2005/8/layout/process2"/>
    <dgm:cxn modelId="{68CC5468-4771-43CB-A568-E3BE49942FDC}" type="presOf" srcId="{33EC7513-C0B2-413C-825E-907543A5BC77}" destId="{170C50B1-A441-4967-B980-4E85E60052DA}" srcOrd="0" destOrd="0" presId="urn:microsoft.com/office/officeart/2005/8/layout/process2"/>
    <dgm:cxn modelId="{07E4A3B5-42D1-4124-9D18-3A0CF8C64005}" srcId="{B03CF880-E626-4F85-ABFE-39A63FB52508}" destId="{33EC7513-C0B2-413C-825E-907543A5BC77}" srcOrd="2" destOrd="0" parTransId="{1FB43F64-B95F-44B6-AAF3-0CEA24705463}" sibTransId="{BDD5DEDB-CF2A-4989-84A3-9F3988BF297D}"/>
    <dgm:cxn modelId="{05050519-9424-40BC-B56E-471546BCAAA6}" type="presOf" srcId="{0F6F7505-A18D-4892-9A05-868BB5BD2BF4}" destId="{A9BB26B3-FCEF-40D8-B1A0-A5130E5F38D4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F3F6420B-D0BB-4168-B478-9DEE412D66B5}" type="presOf" srcId="{0F6F7505-A18D-4892-9A05-868BB5BD2BF4}" destId="{1CE0617A-D3AD-4EC0-B578-42C50003F0C9}" srcOrd="1" destOrd="0" presId="urn:microsoft.com/office/officeart/2005/8/layout/process2"/>
    <dgm:cxn modelId="{600FE464-EF9B-46F8-B5F6-4E2413FC8409}" type="presOf" srcId="{F1228F08-FF30-4DA3-92AD-E8E8AE19DB79}" destId="{152700DA-2F3C-421D-8899-8F6501486E01}" srcOrd="0" destOrd="0" presId="urn:microsoft.com/office/officeart/2005/8/layout/process2"/>
    <dgm:cxn modelId="{7F3BEF0E-8430-4CA1-B4C6-C046343A9A4B}" type="presOf" srcId="{6182478D-7441-4A5A-AB2E-573D60AC9B7F}" destId="{080D919F-F252-40F2-B70B-EC5E0886A1C4}" srcOrd="1" destOrd="0" presId="urn:microsoft.com/office/officeart/2005/8/layout/process2"/>
    <dgm:cxn modelId="{B16F5A2A-695A-453A-A47D-7F257E6B6C3B}" type="presParOf" srcId="{2C3F2513-6984-4B48-A2E1-7E3B24E2A32E}" destId="{69A18612-A6F9-45BA-9041-EA2DF5874AAC}" srcOrd="0" destOrd="0" presId="urn:microsoft.com/office/officeart/2005/8/layout/process2"/>
    <dgm:cxn modelId="{B8B9FCF9-3368-4080-A0C6-DDB9886973D5}" type="presParOf" srcId="{2C3F2513-6984-4B48-A2E1-7E3B24E2A32E}" destId="{B04F6F6F-AC1A-4125-9D37-8ED4AEDCB4AA}" srcOrd="1" destOrd="0" presId="urn:microsoft.com/office/officeart/2005/8/layout/process2"/>
    <dgm:cxn modelId="{73488394-2D50-4F78-8C64-A245911694EC}" type="presParOf" srcId="{B04F6F6F-AC1A-4125-9D37-8ED4AEDCB4AA}" destId="{080D919F-F252-40F2-B70B-EC5E0886A1C4}" srcOrd="0" destOrd="0" presId="urn:microsoft.com/office/officeart/2005/8/layout/process2"/>
    <dgm:cxn modelId="{22510677-06DB-4986-9720-24B797F98EDF}" type="presParOf" srcId="{2C3F2513-6984-4B48-A2E1-7E3B24E2A32E}" destId="{152700DA-2F3C-421D-8899-8F6501486E01}" srcOrd="2" destOrd="0" presId="urn:microsoft.com/office/officeart/2005/8/layout/process2"/>
    <dgm:cxn modelId="{5F3A28B4-A03C-44FB-9C5E-94856396F441}" type="presParOf" srcId="{2C3F2513-6984-4B48-A2E1-7E3B24E2A32E}" destId="{A9BB26B3-FCEF-40D8-B1A0-A5130E5F38D4}" srcOrd="3" destOrd="0" presId="urn:microsoft.com/office/officeart/2005/8/layout/process2"/>
    <dgm:cxn modelId="{5FCBF320-438A-4C35-8141-C6B732ECEC1E}" type="presParOf" srcId="{A9BB26B3-FCEF-40D8-B1A0-A5130E5F38D4}" destId="{1CE0617A-D3AD-4EC0-B578-42C50003F0C9}" srcOrd="0" destOrd="0" presId="urn:microsoft.com/office/officeart/2005/8/layout/process2"/>
    <dgm:cxn modelId="{BCC8DFB2-2A44-49B6-ABA4-02298F43EC85}" type="presParOf" srcId="{2C3F2513-6984-4B48-A2E1-7E3B24E2A32E}" destId="{170C50B1-A441-4967-B980-4E85E60052DA}" srcOrd="4" destOrd="0" presId="urn:microsoft.com/office/officeart/2005/8/layout/process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選擇年度、月份與到貨狀態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顯示訂單明細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27AA0C7-F7C3-4C33-9265-A7C92F410975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刪除訂單或維護到貨狀態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FF4DF17A-BD7C-4029-8E81-88408DB53977}" type="parTrans" cxnId="{3F009A4C-01B0-4824-91BF-382C6CA8FF81}">
      <dgm:prSet/>
      <dgm:spPr/>
    </dgm:pt>
    <dgm:pt modelId="{3275851D-C727-4CA7-9E37-9B0C3809147C}" type="sibTrans" cxnId="{3F009A4C-01B0-4824-91BF-382C6CA8FF81}">
      <dgm:prSet/>
      <dgm:spPr/>
      <dgm:t>
        <a:bodyPr/>
        <a:lstStyle/>
        <a:p>
          <a:endParaRPr lang="zh-TW" altLang="en-US"/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05733D-670B-46C7-828F-C43D31693A03}" type="pres">
      <dgm:prSet presAssocID="{0F6F7505-A18D-4892-9A05-868BB5BD2BF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819BDEB0-01C4-4B70-890D-7241380F0EB3}" type="pres">
      <dgm:prSet presAssocID="{0F6F7505-A18D-4892-9A05-868BB5BD2BF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A18ACBC6-4853-48C4-9093-E8DFDD5EF432}" type="pres">
      <dgm:prSet presAssocID="{027AA0C7-F7C3-4C33-9265-A7C92F4109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EA50F31-C94D-453C-A83C-5DE980DFD973}" type="presOf" srcId="{B03CF880-E626-4F85-ABFE-39A63FB52508}" destId="{2C3F2513-6984-4B48-A2E1-7E3B24E2A32E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00769B9E-E670-4A4E-A713-1E67F75D3514}" type="presOf" srcId="{0F6F7505-A18D-4892-9A05-868BB5BD2BF4}" destId="{819BDEB0-01C4-4B70-890D-7241380F0EB3}" srcOrd="1" destOrd="0" presId="urn:microsoft.com/office/officeart/2005/8/layout/process2"/>
    <dgm:cxn modelId="{6BB2500E-5BC4-488A-9203-DFD0F09F127D}" type="presOf" srcId="{6182478D-7441-4A5A-AB2E-573D60AC9B7F}" destId="{080D919F-F252-40F2-B70B-EC5E0886A1C4}" srcOrd="1" destOrd="0" presId="urn:microsoft.com/office/officeart/2005/8/layout/process2"/>
    <dgm:cxn modelId="{3F009A4C-01B0-4824-91BF-382C6CA8FF81}" srcId="{B03CF880-E626-4F85-ABFE-39A63FB52508}" destId="{027AA0C7-F7C3-4C33-9265-A7C92F410975}" srcOrd="2" destOrd="0" parTransId="{FF4DF17A-BD7C-4029-8E81-88408DB53977}" sibTransId="{3275851D-C727-4CA7-9E37-9B0C3809147C}"/>
    <dgm:cxn modelId="{A66C540A-9BEC-4EFC-A1BB-F900127CDB27}" type="presOf" srcId="{0F6F7505-A18D-4892-9A05-868BB5BD2BF4}" destId="{7605733D-670B-46C7-828F-C43D31693A03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90A6D261-7538-45B3-B8A7-1FD54A01E3B6}" type="presOf" srcId="{6182478D-7441-4A5A-AB2E-573D60AC9B7F}" destId="{B04F6F6F-AC1A-4125-9D37-8ED4AEDCB4AA}" srcOrd="0" destOrd="0" presId="urn:microsoft.com/office/officeart/2005/8/layout/process2"/>
    <dgm:cxn modelId="{CBB8457C-4B66-46BA-8EF9-EF25C604CED3}" type="presOf" srcId="{F1228F08-FF30-4DA3-92AD-E8E8AE19DB79}" destId="{152700DA-2F3C-421D-8899-8F6501486E01}" srcOrd="0" destOrd="0" presId="urn:microsoft.com/office/officeart/2005/8/layout/process2"/>
    <dgm:cxn modelId="{901E3E42-19CA-4AF9-BF0B-F6C71AEC0102}" type="presOf" srcId="{23A42218-7DDF-456C-8659-CDABA311095F}" destId="{69A18612-A6F9-45BA-9041-EA2DF5874AAC}" srcOrd="0" destOrd="0" presId="urn:microsoft.com/office/officeart/2005/8/layout/process2"/>
    <dgm:cxn modelId="{3ADC712B-1DD0-41D9-85DF-57D31080F905}" type="presOf" srcId="{027AA0C7-F7C3-4C33-9265-A7C92F410975}" destId="{A18ACBC6-4853-48C4-9093-E8DFDD5EF432}" srcOrd="0" destOrd="0" presId="urn:microsoft.com/office/officeart/2005/8/layout/process2"/>
    <dgm:cxn modelId="{4A1D6D95-8A62-4BAB-BF9D-0BE73B955DEE}" type="presParOf" srcId="{2C3F2513-6984-4B48-A2E1-7E3B24E2A32E}" destId="{69A18612-A6F9-45BA-9041-EA2DF5874AAC}" srcOrd="0" destOrd="0" presId="urn:microsoft.com/office/officeart/2005/8/layout/process2"/>
    <dgm:cxn modelId="{6BC69621-B673-436C-B1A4-9D7957683524}" type="presParOf" srcId="{2C3F2513-6984-4B48-A2E1-7E3B24E2A32E}" destId="{B04F6F6F-AC1A-4125-9D37-8ED4AEDCB4AA}" srcOrd="1" destOrd="0" presId="urn:microsoft.com/office/officeart/2005/8/layout/process2"/>
    <dgm:cxn modelId="{F247D5E3-C8D1-4D99-B8E5-7E0942B9D424}" type="presParOf" srcId="{B04F6F6F-AC1A-4125-9D37-8ED4AEDCB4AA}" destId="{080D919F-F252-40F2-B70B-EC5E0886A1C4}" srcOrd="0" destOrd="0" presId="urn:microsoft.com/office/officeart/2005/8/layout/process2"/>
    <dgm:cxn modelId="{8BF947D9-8A6C-49A3-9032-ECC346ADC5FF}" type="presParOf" srcId="{2C3F2513-6984-4B48-A2E1-7E3B24E2A32E}" destId="{152700DA-2F3C-421D-8899-8F6501486E01}" srcOrd="2" destOrd="0" presId="urn:microsoft.com/office/officeart/2005/8/layout/process2"/>
    <dgm:cxn modelId="{D9E4B976-F798-4C74-A7BB-0A6481D7A772}" type="presParOf" srcId="{2C3F2513-6984-4B48-A2E1-7E3B24E2A32E}" destId="{7605733D-670B-46C7-828F-C43D31693A03}" srcOrd="3" destOrd="0" presId="urn:microsoft.com/office/officeart/2005/8/layout/process2"/>
    <dgm:cxn modelId="{0FF9BC76-5A5C-46E2-B779-D78E20E752C7}" type="presParOf" srcId="{7605733D-670B-46C7-828F-C43D31693A03}" destId="{819BDEB0-01C4-4B70-890D-7241380F0EB3}" srcOrd="0" destOrd="0" presId="urn:microsoft.com/office/officeart/2005/8/layout/process2"/>
    <dgm:cxn modelId="{55B9A466-92A8-4102-AFFC-71A92052FEC3}" type="presParOf" srcId="{2C3F2513-6984-4B48-A2E1-7E3B24E2A32E}" destId="{A18ACBC6-4853-48C4-9093-E8DFDD5EF432}" srcOrd="4" destOrd="0" presId="urn:microsoft.com/office/officeart/2005/8/layout/process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填寫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E-mail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與問題內容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上傳問題圖片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選填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A54F33C-ECB1-48BF-B126-193929D149F4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點擊上傳按鈕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9CA97EC1-87A9-4EAA-ACC0-10532595CC19}" type="parTrans" cxnId="{FD92AEFD-FC13-46EE-9F74-0F0C9892E246}">
      <dgm:prSet/>
      <dgm:spPr/>
    </dgm:pt>
    <dgm:pt modelId="{3CDAFB09-042A-4C3E-A6BC-E9DC5E77462B}" type="sibTrans" cxnId="{FD92AEFD-FC13-46EE-9F74-0F0C9892E246}">
      <dgm:prSet/>
      <dgm:spPr/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30E52F-31E6-426E-96CC-B9A890EEC08C}" type="pres">
      <dgm:prSet presAssocID="{0F6F7505-A18D-4892-9A05-868BB5BD2BF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A2F1375-1F14-443C-8FD8-6F121D939F6C}" type="pres">
      <dgm:prSet presAssocID="{0F6F7505-A18D-4892-9A05-868BB5BD2BF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CFEFE5B3-1BFF-4301-8318-AE1DED148BA7}" type="pres">
      <dgm:prSet presAssocID="{CA54F33C-ECB1-48BF-B126-193929D149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66D53BF-8C27-4CF3-BDD8-34599F9A4446}" type="presOf" srcId="{0F6F7505-A18D-4892-9A05-868BB5BD2BF4}" destId="{6530E52F-31E6-426E-96CC-B9A890EEC08C}" srcOrd="0" destOrd="0" presId="urn:microsoft.com/office/officeart/2005/8/layout/process2"/>
    <dgm:cxn modelId="{D364CD10-07B1-4799-A292-ECEE8AB1E0CF}" type="presOf" srcId="{6182478D-7441-4A5A-AB2E-573D60AC9B7F}" destId="{B04F6F6F-AC1A-4125-9D37-8ED4AEDCB4AA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AECC7FAF-40DF-41AA-A597-E8BEDA70C0EF}" type="presOf" srcId="{6182478D-7441-4A5A-AB2E-573D60AC9B7F}" destId="{080D919F-F252-40F2-B70B-EC5E0886A1C4}" srcOrd="1" destOrd="0" presId="urn:microsoft.com/office/officeart/2005/8/layout/process2"/>
    <dgm:cxn modelId="{DC895DD7-865F-46FF-AF38-76CDFF269AF9}" type="presOf" srcId="{23A42218-7DDF-456C-8659-CDABA311095F}" destId="{69A18612-A6F9-45BA-9041-EA2DF5874AAC}" srcOrd="0" destOrd="0" presId="urn:microsoft.com/office/officeart/2005/8/layout/process2"/>
    <dgm:cxn modelId="{F7DD6796-6E39-44F7-B95C-160A25285AFB}" type="presOf" srcId="{CA54F33C-ECB1-48BF-B126-193929D149F4}" destId="{CFEFE5B3-1BFF-4301-8318-AE1DED148BA7}" srcOrd="0" destOrd="0" presId="urn:microsoft.com/office/officeart/2005/8/layout/process2"/>
    <dgm:cxn modelId="{F75BA158-5B24-4D3C-844D-1010F71F0F2E}" type="presOf" srcId="{F1228F08-FF30-4DA3-92AD-E8E8AE19DB79}" destId="{152700DA-2F3C-421D-8899-8F6501486E01}" srcOrd="0" destOrd="0" presId="urn:microsoft.com/office/officeart/2005/8/layout/process2"/>
    <dgm:cxn modelId="{4215BD8D-D708-4166-A3A8-CEF73112A993}" type="presOf" srcId="{0F6F7505-A18D-4892-9A05-868BB5BD2BF4}" destId="{3A2F1375-1F14-443C-8FD8-6F121D939F6C}" srcOrd="1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5248177A-63D2-4ECB-B19F-998311DC868E}" type="presOf" srcId="{B03CF880-E626-4F85-ABFE-39A63FB52508}" destId="{2C3F2513-6984-4B48-A2E1-7E3B24E2A32E}" srcOrd="0" destOrd="0" presId="urn:microsoft.com/office/officeart/2005/8/layout/process2"/>
    <dgm:cxn modelId="{FD92AEFD-FC13-46EE-9F74-0F0C9892E246}" srcId="{B03CF880-E626-4F85-ABFE-39A63FB52508}" destId="{CA54F33C-ECB1-48BF-B126-193929D149F4}" srcOrd="2" destOrd="0" parTransId="{9CA97EC1-87A9-4EAA-ACC0-10532595CC19}" sibTransId="{3CDAFB09-042A-4C3E-A6BC-E9DC5E77462B}"/>
    <dgm:cxn modelId="{D929D39F-91DF-4856-855E-1E069F857C1F}" type="presParOf" srcId="{2C3F2513-6984-4B48-A2E1-7E3B24E2A32E}" destId="{69A18612-A6F9-45BA-9041-EA2DF5874AAC}" srcOrd="0" destOrd="0" presId="urn:microsoft.com/office/officeart/2005/8/layout/process2"/>
    <dgm:cxn modelId="{8CF317BB-7D19-4574-8D88-82708827C972}" type="presParOf" srcId="{2C3F2513-6984-4B48-A2E1-7E3B24E2A32E}" destId="{B04F6F6F-AC1A-4125-9D37-8ED4AEDCB4AA}" srcOrd="1" destOrd="0" presId="urn:microsoft.com/office/officeart/2005/8/layout/process2"/>
    <dgm:cxn modelId="{9434D500-57AA-423E-9F2D-24BA1DA9B42B}" type="presParOf" srcId="{B04F6F6F-AC1A-4125-9D37-8ED4AEDCB4AA}" destId="{080D919F-F252-40F2-B70B-EC5E0886A1C4}" srcOrd="0" destOrd="0" presId="urn:microsoft.com/office/officeart/2005/8/layout/process2"/>
    <dgm:cxn modelId="{AF176B22-2DCA-4C8E-BC4A-FC1D5F256144}" type="presParOf" srcId="{2C3F2513-6984-4B48-A2E1-7E3B24E2A32E}" destId="{152700DA-2F3C-421D-8899-8F6501486E01}" srcOrd="2" destOrd="0" presId="urn:microsoft.com/office/officeart/2005/8/layout/process2"/>
    <dgm:cxn modelId="{B2462A0D-EDF3-4DD6-B2DB-85CD254CF83C}" type="presParOf" srcId="{2C3F2513-6984-4B48-A2E1-7E3B24E2A32E}" destId="{6530E52F-31E6-426E-96CC-B9A890EEC08C}" srcOrd="3" destOrd="0" presId="urn:microsoft.com/office/officeart/2005/8/layout/process2"/>
    <dgm:cxn modelId="{194E7054-1240-4E8A-BE5C-8B1C4935C5D8}" type="presParOf" srcId="{6530E52F-31E6-426E-96CC-B9A890EEC08C}" destId="{3A2F1375-1F14-443C-8FD8-6F121D939F6C}" srcOrd="0" destOrd="0" presId="urn:microsoft.com/office/officeart/2005/8/layout/process2"/>
    <dgm:cxn modelId="{7C676293-B41E-49F8-88FC-4156778EB2CE}" type="presParOf" srcId="{2C3F2513-6984-4B48-A2E1-7E3B24E2A32E}" destId="{CFEFE5B3-1BFF-4301-8318-AE1DED148BA7}" srcOrd="4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 custT="1"/>
      <dgm:spPr/>
      <dgm:t>
        <a:bodyPr/>
        <a:lstStyle/>
        <a:p>
          <a:pPr rtl="0"/>
          <a:r>
            <a:rPr lang="zh-TW" altLang="en-US" sz="1400" dirty="0" smtClean="0">
              <a:latin typeface="微軟正黑體" pitchFamily="34" charset="-120"/>
              <a:ea typeface="微軟正黑體" pitchFamily="34" charset="-120"/>
            </a:rPr>
            <a:t>點選請掃入條碼窗格</a:t>
          </a:r>
          <a:endParaRPr lang="en-US" sz="1400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 custT="1"/>
      <dgm:spPr/>
      <dgm:t>
        <a:bodyPr/>
        <a:lstStyle/>
        <a:p>
          <a:endParaRPr lang="zh-TW" altLang="en-US" sz="1400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 custT="1"/>
      <dgm:spPr/>
      <dgm:t>
        <a:bodyPr/>
        <a:lstStyle/>
        <a:p>
          <a:pPr rtl="0"/>
          <a:r>
            <a:rPr lang="zh-TW" altLang="en-US" sz="1400" dirty="0" smtClean="0">
              <a:latin typeface="微軟正黑體" pitchFamily="34" charset="-120"/>
              <a:ea typeface="微軟正黑體" pitchFamily="34" charset="-120"/>
            </a:rPr>
            <a:t>確認游標在窗格內閃爍</a:t>
          </a:r>
          <a:endParaRPr lang="en-US" sz="1400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 custT="1"/>
      <dgm:spPr/>
      <dgm:t>
        <a:bodyPr/>
        <a:lstStyle/>
        <a:p>
          <a:endParaRPr lang="zh-TW" altLang="en-US" sz="1400">
            <a:latin typeface="微軟正黑體" pitchFamily="34" charset="-120"/>
            <a:ea typeface="微軟正黑體" pitchFamily="34" charset="-120"/>
          </a:endParaRPr>
        </a:p>
      </dgm:t>
    </dgm:pt>
    <dgm:pt modelId="{6F17962C-AC70-4FF5-B116-A44D968E6FFB}">
      <dgm:prSet custT="1"/>
      <dgm:spPr/>
      <dgm:t>
        <a:bodyPr/>
        <a:lstStyle/>
        <a:p>
          <a:pPr rtl="0"/>
          <a:r>
            <a:rPr lang="zh-TW" altLang="en-US" sz="1400" dirty="0" smtClean="0">
              <a:latin typeface="微軟正黑體" pitchFamily="34" charset="-120"/>
              <a:ea typeface="微軟正黑體" pitchFamily="34" charset="-120"/>
            </a:rPr>
            <a:t>條碼槍掃描欲退回條碼</a:t>
          </a:r>
          <a:endParaRPr lang="en-US" sz="1400" dirty="0">
            <a:latin typeface="微軟正黑體" pitchFamily="34" charset="-120"/>
            <a:ea typeface="微軟正黑體" pitchFamily="34" charset="-120"/>
          </a:endParaRPr>
        </a:p>
      </dgm:t>
    </dgm:pt>
    <dgm:pt modelId="{FC810B19-0A5F-4996-8F31-0A2E2AC68FD0}" type="parTrans" cxnId="{B876FBCA-F8AE-4E15-BA3E-9ED5B4691326}">
      <dgm:prSet/>
      <dgm:spPr/>
      <dgm:t>
        <a:bodyPr/>
        <a:lstStyle/>
        <a:p>
          <a:endParaRPr lang="zh-TW" altLang="en-US"/>
        </a:p>
      </dgm:t>
    </dgm:pt>
    <dgm:pt modelId="{DFA6E7C6-A4D9-466C-823B-E5DB9E0B01DD}" type="sibTrans" cxnId="{B876FBCA-F8AE-4E15-BA3E-9ED5B4691326}">
      <dgm:prSet custT="1"/>
      <dgm:spPr/>
      <dgm:t>
        <a:bodyPr/>
        <a:lstStyle/>
        <a:p>
          <a:endParaRPr lang="zh-TW" altLang="en-US" sz="1400">
            <a:latin typeface="微軟正黑體" pitchFamily="34" charset="-120"/>
            <a:ea typeface="微軟正黑體" pitchFamily="34" charset="-120"/>
          </a:endParaRPr>
        </a:p>
      </dgm:t>
    </dgm:pt>
    <dgm:pt modelId="{C486244F-3009-4125-A867-B34E2219E963}">
      <dgm:prSet custT="1"/>
      <dgm:spPr/>
      <dgm:t>
        <a:bodyPr/>
        <a:lstStyle/>
        <a:p>
          <a:pPr rtl="0"/>
          <a:r>
            <a:rPr lang="zh-TW" altLang="en-US" sz="1400" dirty="0" smtClean="0">
              <a:latin typeface="微軟正黑體" pitchFamily="34" charset="-120"/>
              <a:ea typeface="微軟正黑體" pitchFamily="34" charset="-120"/>
            </a:rPr>
            <a:t>點擊退回按鈕</a:t>
          </a:r>
          <a:endParaRPr lang="en-US" sz="1400" dirty="0">
            <a:latin typeface="微軟正黑體" pitchFamily="34" charset="-120"/>
            <a:ea typeface="微軟正黑體" pitchFamily="34" charset="-120"/>
          </a:endParaRPr>
        </a:p>
      </dgm:t>
    </dgm:pt>
    <dgm:pt modelId="{A3A80DA5-025B-4BB0-91BD-C8868FADEEAB}" type="parTrans" cxnId="{9A1D72AE-7E3E-42AB-A899-3D4AE3112542}">
      <dgm:prSet/>
      <dgm:spPr/>
      <dgm:t>
        <a:bodyPr/>
        <a:lstStyle/>
        <a:p>
          <a:endParaRPr lang="zh-TW" altLang="en-US"/>
        </a:p>
      </dgm:t>
    </dgm:pt>
    <dgm:pt modelId="{AF7EB9FC-E060-4FF0-A618-89EE804725F4}" type="sibTrans" cxnId="{9A1D72AE-7E3E-42AB-A899-3D4AE3112542}">
      <dgm:prSet/>
      <dgm:spPr/>
      <dgm:t>
        <a:bodyPr/>
        <a:lstStyle/>
        <a:p>
          <a:endParaRPr lang="zh-TW" altLang="en-US"/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EA3EDF-5C9A-4E01-8B91-135167D9FBEF}" type="pres">
      <dgm:prSet presAssocID="{0F6F7505-A18D-4892-9A05-868BB5BD2BF4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0B48E0B5-53FC-41AF-B5FC-EFA3A623799A}" type="pres">
      <dgm:prSet presAssocID="{0F6F7505-A18D-4892-9A05-868BB5BD2BF4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D69E7B99-1974-48CF-95F1-0A40B126A242}" type="pres">
      <dgm:prSet presAssocID="{6F17962C-AC70-4FF5-B116-A44D968E6F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B3D01D-FD14-443F-AB68-8E96BB6DC4D7}" type="pres">
      <dgm:prSet presAssocID="{DFA6E7C6-A4D9-466C-823B-E5DB9E0B01DD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F78328E4-365D-48FA-927E-1D87E07B219D}" type="pres">
      <dgm:prSet presAssocID="{DFA6E7C6-A4D9-466C-823B-E5DB9E0B01DD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73170C55-B480-429E-9472-41AC67009AEA}" type="pres">
      <dgm:prSet presAssocID="{C486244F-3009-4125-A867-B34E2219E96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8638CA-BB4A-46CE-837B-261422D5FC10}" type="presOf" srcId="{0F6F7505-A18D-4892-9A05-868BB5BD2BF4}" destId="{10EA3EDF-5C9A-4E01-8B91-135167D9FBEF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547FD436-A2E3-4086-B982-5B299E2E2FBB}" type="presOf" srcId="{B03CF880-E626-4F85-ABFE-39A63FB52508}" destId="{2C3F2513-6984-4B48-A2E1-7E3B24E2A32E}" srcOrd="0" destOrd="0" presId="urn:microsoft.com/office/officeart/2005/8/layout/process2"/>
    <dgm:cxn modelId="{BB2BD297-19AA-46EE-8BBE-021849FDCDB8}" type="presOf" srcId="{DFA6E7C6-A4D9-466C-823B-E5DB9E0B01DD}" destId="{BDB3D01D-FD14-443F-AB68-8E96BB6DC4D7}" srcOrd="0" destOrd="0" presId="urn:microsoft.com/office/officeart/2005/8/layout/process2"/>
    <dgm:cxn modelId="{EEC83512-FB8F-4A83-982F-811085E7A05E}" type="presOf" srcId="{23A42218-7DDF-456C-8659-CDABA311095F}" destId="{69A18612-A6F9-45BA-9041-EA2DF5874AAC}" srcOrd="0" destOrd="0" presId="urn:microsoft.com/office/officeart/2005/8/layout/process2"/>
    <dgm:cxn modelId="{37C1BC40-C83D-4546-826A-C82C96D2531B}" type="presOf" srcId="{F1228F08-FF30-4DA3-92AD-E8E8AE19DB79}" destId="{152700DA-2F3C-421D-8899-8F6501486E01}" srcOrd="0" destOrd="0" presId="urn:microsoft.com/office/officeart/2005/8/layout/process2"/>
    <dgm:cxn modelId="{0D95C884-4AC3-4A32-94EB-B16D17768805}" type="presOf" srcId="{6182478D-7441-4A5A-AB2E-573D60AC9B7F}" destId="{B04F6F6F-AC1A-4125-9D37-8ED4AEDCB4AA}" srcOrd="0" destOrd="0" presId="urn:microsoft.com/office/officeart/2005/8/layout/process2"/>
    <dgm:cxn modelId="{4B68D7B2-69B6-4594-9611-CFB18898C9BA}" type="presOf" srcId="{6182478D-7441-4A5A-AB2E-573D60AC9B7F}" destId="{080D919F-F252-40F2-B70B-EC5E0886A1C4}" srcOrd="1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9A1D72AE-7E3E-42AB-A899-3D4AE3112542}" srcId="{B03CF880-E626-4F85-ABFE-39A63FB52508}" destId="{C486244F-3009-4125-A867-B34E2219E963}" srcOrd="3" destOrd="0" parTransId="{A3A80DA5-025B-4BB0-91BD-C8868FADEEAB}" sibTransId="{AF7EB9FC-E060-4FF0-A618-89EE804725F4}"/>
    <dgm:cxn modelId="{29321464-F4F8-4662-8B4D-B063C698F7AC}" type="presOf" srcId="{6F17962C-AC70-4FF5-B116-A44D968E6FFB}" destId="{D69E7B99-1974-48CF-95F1-0A40B126A242}" srcOrd="0" destOrd="0" presId="urn:microsoft.com/office/officeart/2005/8/layout/process2"/>
    <dgm:cxn modelId="{1D45FDAF-4A9A-42F9-B1D1-3CAE1AAAD312}" type="presOf" srcId="{C486244F-3009-4125-A867-B34E2219E963}" destId="{73170C55-B480-429E-9472-41AC67009AEA}" srcOrd="0" destOrd="0" presId="urn:microsoft.com/office/officeart/2005/8/layout/process2"/>
    <dgm:cxn modelId="{B876FBCA-F8AE-4E15-BA3E-9ED5B4691326}" srcId="{B03CF880-E626-4F85-ABFE-39A63FB52508}" destId="{6F17962C-AC70-4FF5-B116-A44D968E6FFB}" srcOrd="2" destOrd="0" parTransId="{FC810B19-0A5F-4996-8F31-0A2E2AC68FD0}" sibTransId="{DFA6E7C6-A4D9-466C-823B-E5DB9E0B01DD}"/>
    <dgm:cxn modelId="{E50A43EC-2143-4999-B30A-99A8D7D54672}" type="presOf" srcId="{DFA6E7C6-A4D9-466C-823B-E5DB9E0B01DD}" destId="{F78328E4-365D-48FA-927E-1D87E07B219D}" srcOrd="1" destOrd="0" presId="urn:microsoft.com/office/officeart/2005/8/layout/process2"/>
    <dgm:cxn modelId="{A33C2A26-3464-46A0-9665-22568783FCBC}" type="presOf" srcId="{0F6F7505-A18D-4892-9A05-868BB5BD2BF4}" destId="{0B48E0B5-53FC-41AF-B5FC-EFA3A623799A}" srcOrd="1" destOrd="0" presId="urn:microsoft.com/office/officeart/2005/8/layout/process2"/>
    <dgm:cxn modelId="{1762557F-65F6-4ED8-B754-8E3580A08B7C}" type="presParOf" srcId="{2C3F2513-6984-4B48-A2E1-7E3B24E2A32E}" destId="{69A18612-A6F9-45BA-9041-EA2DF5874AAC}" srcOrd="0" destOrd="0" presId="urn:microsoft.com/office/officeart/2005/8/layout/process2"/>
    <dgm:cxn modelId="{4B1CBD5B-08B9-4184-B602-3ABC637E03C8}" type="presParOf" srcId="{2C3F2513-6984-4B48-A2E1-7E3B24E2A32E}" destId="{B04F6F6F-AC1A-4125-9D37-8ED4AEDCB4AA}" srcOrd="1" destOrd="0" presId="urn:microsoft.com/office/officeart/2005/8/layout/process2"/>
    <dgm:cxn modelId="{A012C8A6-62F9-49C0-83B4-669269E6FA08}" type="presParOf" srcId="{B04F6F6F-AC1A-4125-9D37-8ED4AEDCB4AA}" destId="{080D919F-F252-40F2-B70B-EC5E0886A1C4}" srcOrd="0" destOrd="0" presId="urn:microsoft.com/office/officeart/2005/8/layout/process2"/>
    <dgm:cxn modelId="{D9D3D36A-2EF3-4CBA-AD2E-88D71D0A9653}" type="presParOf" srcId="{2C3F2513-6984-4B48-A2E1-7E3B24E2A32E}" destId="{152700DA-2F3C-421D-8899-8F6501486E01}" srcOrd="2" destOrd="0" presId="urn:microsoft.com/office/officeart/2005/8/layout/process2"/>
    <dgm:cxn modelId="{8467A976-6925-4932-9CC3-5ECE9A281951}" type="presParOf" srcId="{2C3F2513-6984-4B48-A2E1-7E3B24E2A32E}" destId="{10EA3EDF-5C9A-4E01-8B91-135167D9FBEF}" srcOrd="3" destOrd="0" presId="urn:microsoft.com/office/officeart/2005/8/layout/process2"/>
    <dgm:cxn modelId="{4447870C-A225-4B1A-B585-9B9F96EFEE51}" type="presParOf" srcId="{10EA3EDF-5C9A-4E01-8B91-135167D9FBEF}" destId="{0B48E0B5-53FC-41AF-B5FC-EFA3A623799A}" srcOrd="0" destOrd="0" presId="urn:microsoft.com/office/officeart/2005/8/layout/process2"/>
    <dgm:cxn modelId="{1905EE0A-6380-4D47-A519-187447F028F5}" type="presParOf" srcId="{2C3F2513-6984-4B48-A2E1-7E3B24E2A32E}" destId="{D69E7B99-1974-48CF-95F1-0A40B126A242}" srcOrd="4" destOrd="0" presId="urn:microsoft.com/office/officeart/2005/8/layout/process2"/>
    <dgm:cxn modelId="{D675BE88-125A-4103-879C-8274E8589B00}" type="presParOf" srcId="{2C3F2513-6984-4B48-A2E1-7E3B24E2A32E}" destId="{BDB3D01D-FD14-443F-AB68-8E96BB6DC4D7}" srcOrd="5" destOrd="0" presId="urn:microsoft.com/office/officeart/2005/8/layout/process2"/>
    <dgm:cxn modelId="{BB0D8B05-7647-46F1-9CBB-E0255B5FD652}" type="presParOf" srcId="{BDB3D01D-FD14-443F-AB68-8E96BB6DC4D7}" destId="{F78328E4-365D-48FA-927E-1D87E07B219D}" srcOrd="0" destOrd="0" presId="urn:microsoft.com/office/officeart/2005/8/layout/process2"/>
    <dgm:cxn modelId="{CF5A8D22-3475-499D-9969-7651ACA33B7E}" type="presParOf" srcId="{2C3F2513-6984-4B48-A2E1-7E3B24E2A32E}" destId="{73170C55-B480-429E-9472-41AC67009AEA}" srcOrd="6" destOrd="0" presId="urn:microsoft.com/office/officeart/2005/8/layout/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輸入車號與選擇廠牌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點選請掃入條碼窗格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C5D5971-F093-40C7-8F96-E114BFCDCC1B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條碼槍掃描欲退回條碼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A7076886-8DFD-4E46-A95E-DF33E16A8209}" type="parTrans" cxnId="{95E42002-834B-42F3-9975-62306DAA888D}">
      <dgm:prSet/>
      <dgm:spPr/>
      <dgm:t>
        <a:bodyPr/>
        <a:lstStyle/>
        <a:p>
          <a:endParaRPr lang="zh-TW" altLang="en-US"/>
        </a:p>
      </dgm:t>
    </dgm:pt>
    <dgm:pt modelId="{42566DD4-1DFC-4CB6-83A4-6C5D35E801D4}" type="sibTrans" cxnId="{95E42002-834B-42F3-9975-62306DAA888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7AC82EC-CC8D-4578-8D96-04BAF0D2F593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點擊出庫按鈕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BA4F6F64-E0BC-433A-B90E-621238ED6486}" type="parTrans" cxnId="{531C8A54-344C-4183-9711-FC1FE9936BEB}">
      <dgm:prSet/>
      <dgm:spPr/>
      <dgm:t>
        <a:bodyPr/>
        <a:lstStyle/>
        <a:p>
          <a:endParaRPr lang="zh-TW" altLang="en-US"/>
        </a:p>
      </dgm:t>
    </dgm:pt>
    <dgm:pt modelId="{C8E72DD5-D00B-49FC-8456-1643385DEEBB}" type="sibTrans" cxnId="{531C8A54-344C-4183-9711-FC1FE9936BEB}">
      <dgm:prSet/>
      <dgm:spPr/>
      <dgm:t>
        <a:bodyPr/>
        <a:lstStyle/>
        <a:p>
          <a:endParaRPr lang="zh-TW" altLang="en-US"/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EA3EDF-5C9A-4E01-8B91-135167D9FBEF}" type="pres">
      <dgm:prSet presAssocID="{0F6F7505-A18D-4892-9A05-868BB5BD2BF4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0B48E0B5-53FC-41AF-B5FC-EFA3A623799A}" type="pres">
      <dgm:prSet presAssocID="{0F6F7505-A18D-4892-9A05-868BB5BD2BF4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3B848F7F-064E-4539-BF90-61B9994ACBF8}" type="pres">
      <dgm:prSet presAssocID="{CC5D5971-F093-40C7-8F96-E114BFCDCC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C51DE0-018A-416F-8671-509DC3E8CAA3}" type="pres">
      <dgm:prSet presAssocID="{42566DD4-1DFC-4CB6-83A4-6C5D35E801D4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3CF6574D-4C1D-4A61-A340-EB9112F453B3}" type="pres">
      <dgm:prSet presAssocID="{42566DD4-1DFC-4CB6-83A4-6C5D35E801D4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C6B6F5F3-9179-41A7-9F32-D96778F77301}" type="pres">
      <dgm:prSet presAssocID="{67AC82EC-CC8D-4578-8D96-04BAF0D2F5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853197-32F0-45F1-984A-02EA4B1705F8}" type="presOf" srcId="{6182478D-7441-4A5A-AB2E-573D60AC9B7F}" destId="{080D919F-F252-40F2-B70B-EC5E0886A1C4}" srcOrd="1" destOrd="0" presId="urn:microsoft.com/office/officeart/2005/8/layout/process2"/>
    <dgm:cxn modelId="{A1E7B169-2086-4F49-8417-30572E765600}" type="presOf" srcId="{42566DD4-1DFC-4CB6-83A4-6C5D35E801D4}" destId="{3CF6574D-4C1D-4A61-A340-EB9112F453B3}" srcOrd="1" destOrd="0" presId="urn:microsoft.com/office/officeart/2005/8/layout/process2"/>
    <dgm:cxn modelId="{531C8A54-344C-4183-9711-FC1FE9936BEB}" srcId="{B03CF880-E626-4F85-ABFE-39A63FB52508}" destId="{67AC82EC-CC8D-4578-8D96-04BAF0D2F593}" srcOrd="3" destOrd="0" parTransId="{BA4F6F64-E0BC-433A-B90E-621238ED6486}" sibTransId="{C8E72DD5-D00B-49FC-8456-1643385DEEBB}"/>
    <dgm:cxn modelId="{0CFFA81E-C35E-4579-BC4F-F389558C04A5}" type="presOf" srcId="{0F6F7505-A18D-4892-9A05-868BB5BD2BF4}" destId="{0B48E0B5-53FC-41AF-B5FC-EFA3A623799A}" srcOrd="1" destOrd="0" presId="urn:microsoft.com/office/officeart/2005/8/layout/process2"/>
    <dgm:cxn modelId="{D7581D0C-5DD6-48CA-8A8D-C2F03F18E5EC}" type="presOf" srcId="{6182478D-7441-4A5A-AB2E-573D60AC9B7F}" destId="{B04F6F6F-AC1A-4125-9D37-8ED4AEDCB4AA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95E42002-834B-42F3-9975-62306DAA888D}" srcId="{B03CF880-E626-4F85-ABFE-39A63FB52508}" destId="{CC5D5971-F093-40C7-8F96-E114BFCDCC1B}" srcOrd="2" destOrd="0" parTransId="{A7076886-8DFD-4E46-A95E-DF33E16A8209}" sibTransId="{42566DD4-1DFC-4CB6-83A4-6C5D35E801D4}"/>
    <dgm:cxn modelId="{A2D9A1A9-F46B-4CCF-958A-DF1B06DCDBA9}" type="presOf" srcId="{67AC82EC-CC8D-4578-8D96-04BAF0D2F593}" destId="{C6B6F5F3-9179-41A7-9F32-D96778F77301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7168188C-F928-4826-8559-3FEE9B1EC95D}" type="presOf" srcId="{0F6F7505-A18D-4892-9A05-868BB5BD2BF4}" destId="{10EA3EDF-5C9A-4E01-8B91-135167D9FBEF}" srcOrd="0" destOrd="0" presId="urn:microsoft.com/office/officeart/2005/8/layout/process2"/>
    <dgm:cxn modelId="{DE878E3D-C4B3-478D-A8FD-133E9CE50076}" type="presOf" srcId="{B03CF880-E626-4F85-ABFE-39A63FB52508}" destId="{2C3F2513-6984-4B48-A2E1-7E3B24E2A32E}" srcOrd="0" destOrd="0" presId="urn:microsoft.com/office/officeart/2005/8/layout/process2"/>
    <dgm:cxn modelId="{EDC104A9-97FA-444A-9699-B20D1E6E93D7}" type="presOf" srcId="{F1228F08-FF30-4DA3-92AD-E8E8AE19DB79}" destId="{152700DA-2F3C-421D-8899-8F6501486E01}" srcOrd="0" destOrd="0" presId="urn:microsoft.com/office/officeart/2005/8/layout/process2"/>
    <dgm:cxn modelId="{4586C317-D918-45CD-A2A2-5579CFCEF8DC}" type="presOf" srcId="{42566DD4-1DFC-4CB6-83A4-6C5D35E801D4}" destId="{2EC51DE0-018A-416F-8671-509DC3E8CAA3}" srcOrd="0" destOrd="0" presId="urn:microsoft.com/office/officeart/2005/8/layout/process2"/>
    <dgm:cxn modelId="{09666911-A47D-4A7B-848B-16F1753361EC}" type="presOf" srcId="{CC5D5971-F093-40C7-8F96-E114BFCDCC1B}" destId="{3B848F7F-064E-4539-BF90-61B9994ACBF8}" srcOrd="0" destOrd="0" presId="urn:microsoft.com/office/officeart/2005/8/layout/process2"/>
    <dgm:cxn modelId="{8E756DD5-2644-4BEF-9808-DC352AD10385}" type="presOf" srcId="{23A42218-7DDF-456C-8659-CDABA311095F}" destId="{69A18612-A6F9-45BA-9041-EA2DF5874AAC}" srcOrd="0" destOrd="0" presId="urn:microsoft.com/office/officeart/2005/8/layout/process2"/>
    <dgm:cxn modelId="{9D2F0E7F-1B7A-4A87-A341-46C4D0F38E2E}" type="presParOf" srcId="{2C3F2513-6984-4B48-A2E1-7E3B24E2A32E}" destId="{69A18612-A6F9-45BA-9041-EA2DF5874AAC}" srcOrd="0" destOrd="0" presId="urn:microsoft.com/office/officeart/2005/8/layout/process2"/>
    <dgm:cxn modelId="{CAB69452-9FB4-4205-8E15-D781E4AF9542}" type="presParOf" srcId="{2C3F2513-6984-4B48-A2E1-7E3B24E2A32E}" destId="{B04F6F6F-AC1A-4125-9D37-8ED4AEDCB4AA}" srcOrd="1" destOrd="0" presId="urn:microsoft.com/office/officeart/2005/8/layout/process2"/>
    <dgm:cxn modelId="{50022644-A996-42E7-B8C7-2D7E2F6A0AD1}" type="presParOf" srcId="{B04F6F6F-AC1A-4125-9D37-8ED4AEDCB4AA}" destId="{080D919F-F252-40F2-B70B-EC5E0886A1C4}" srcOrd="0" destOrd="0" presId="urn:microsoft.com/office/officeart/2005/8/layout/process2"/>
    <dgm:cxn modelId="{D9A3F1E9-B834-4BE8-A4A5-1A61F3FD1027}" type="presParOf" srcId="{2C3F2513-6984-4B48-A2E1-7E3B24E2A32E}" destId="{152700DA-2F3C-421D-8899-8F6501486E01}" srcOrd="2" destOrd="0" presId="urn:microsoft.com/office/officeart/2005/8/layout/process2"/>
    <dgm:cxn modelId="{2F910FDF-2F58-42BF-947C-9EFF7F9998E5}" type="presParOf" srcId="{2C3F2513-6984-4B48-A2E1-7E3B24E2A32E}" destId="{10EA3EDF-5C9A-4E01-8B91-135167D9FBEF}" srcOrd="3" destOrd="0" presId="urn:microsoft.com/office/officeart/2005/8/layout/process2"/>
    <dgm:cxn modelId="{BA3433D5-5328-4D9C-83CF-EBC75EF1E2B3}" type="presParOf" srcId="{10EA3EDF-5C9A-4E01-8B91-135167D9FBEF}" destId="{0B48E0B5-53FC-41AF-B5FC-EFA3A623799A}" srcOrd="0" destOrd="0" presId="urn:microsoft.com/office/officeart/2005/8/layout/process2"/>
    <dgm:cxn modelId="{F3583CCA-96B0-4BDC-84B0-4581F06B6D79}" type="presParOf" srcId="{2C3F2513-6984-4B48-A2E1-7E3B24E2A32E}" destId="{3B848F7F-064E-4539-BF90-61B9994ACBF8}" srcOrd="4" destOrd="0" presId="urn:microsoft.com/office/officeart/2005/8/layout/process2"/>
    <dgm:cxn modelId="{01F46B10-36BE-46DC-B636-9A85D79F1131}" type="presParOf" srcId="{2C3F2513-6984-4B48-A2E1-7E3B24E2A32E}" destId="{2EC51DE0-018A-416F-8671-509DC3E8CAA3}" srcOrd="5" destOrd="0" presId="urn:microsoft.com/office/officeart/2005/8/layout/process2"/>
    <dgm:cxn modelId="{7320DD17-DA00-4E13-A73F-C6FAC9410CEF}" type="presParOf" srcId="{2EC51DE0-018A-416F-8671-509DC3E8CAA3}" destId="{3CF6574D-4C1D-4A61-A340-EB9112F453B3}" srcOrd="0" destOrd="0" presId="urn:microsoft.com/office/officeart/2005/8/layout/process2"/>
    <dgm:cxn modelId="{6547DE51-A9EA-43CC-8EF1-B1D6F160FA7D}" type="presParOf" srcId="{2C3F2513-6984-4B48-A2E1-7E3B24E2A32E}" destId="{C6B6F5F3-9179-41A7-9F32-D96778F77301}" srcOrd="6" destOrd="0" presId="urn:microsoft.com/office/officeart/2005/8/layout/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點選請掃入條碼窗格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條碼槍掃描欲退回條碼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C5D5971-F093-40C7-8F96-E114BFCDCC1B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點擊退回按鈕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A7076886-8DFD-4E46-A95E-DF33E16A8209}" type="parTrans" cxnId="{95E42002-834B-42F3-9975-62306DAA888D}">
      <dgm:prSet/>
      <dgm:spPr/>
      <dgm:t>
        <a:bodyPr/>
        <a:lstStyle/>
        <a:p>
          <a:endParaRPr lang="zh-TW" altLang="en-US"/>
        </a:p>
      </dgm:t>
    </dgm:pt>
    <dgm:pt modelId="{42566DD4-1DFC-4CB6-83A4-6C5D35E801D4}" type="sibTrans" cxnId="{95E42002-834B-42F3-9975-62306DAA888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EA3EDF-5C9A-4E01-8B91-135167D9FBEF}" type="pres">
      <dgm:prSet presAssocID="{0F6F7505-A18D-4892-9A05-868BB5BD2BF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B48E0B5-53FC-41AF-B5FC-EFA3A623799A}" type="pres">
      <dgm:prSet presAssocID="{0F6F7505-A18D-4892-9A05-868BB5BD2BF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3B848F7F-064E-4539-BF90-61B9994ACBF8}" type="pres">
      <dgm:prSet presAssocID="{CC5D5971-F093-40C7-8F96-E114BFCDCC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58CD73A-79EA-4386-A18D-FDFE1063C1B3}" type="presOf" srcId="{0F6F7505-A18D-4892-9A05-868BB5BD2BF4}" destId="{10EA3EDF-5C9A-4E01-8B91-135167D9FBEF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8FD857AE-C93C-49D8-A890-E993F1236543}" type="presOf" srcId="{0F6F7505-A18D-4892-9A05-868BB5BD2BF4}" destId="{0B48E0B5-53FC-41AF-B5FC-EFA3A623799A}" srcOrd="1" destOrd="0" presId="urn:microsoft.com/office/officeart/2005/8/layout/process2"/>
    <dgm:cxn modelId="{406FE38D-98CC-4233-9E17-421683C34878}" type="presOf" srcId="{6182478D-7441-4A5A-AB2E-573D60AC9B7F}" destId="{080D919F-F252-40F2-B70B-EC5E0886A1C4}" srcOrd="1" destOrd="0" presId="urn:microsoft.com/office/officeart/2005/8/layout/process2"/>
    <dgm:cxn modelId="{3A5B2D9C-F9D1-4E27-8763-9AC6DC4BE8BF}" type="presOf" srcId="{B03CF880-E626-4F85-ABFE-39A63FB52508}" destId="{2C3F2513-6984-4B48-A2E1-7E3B24E2A32E}" srcOrd="0" destOrd="0" presId="urn:microsoft.com/office/officeart/2005/8/layout/process2"/>
    <dgm:cxn modelId="{95E42002-834B-42F3-9975-62306DAA888D}" srcId="{B03CF880-E626-4F85-ABFE-39A63FB52508}" destId="{CC5D5971-F093-40C7-8F96-E114BFCDCC1B}" srcOrd="2" destOrd="0" parTransId="{A7076886-8DFD-4E46-A95E-DF33E16A8209}" sibTransId="{42566DD4-1DFC-4CB6-83A4-6C5D35E801D4}"/>
    <dgm:cxn modelId="{861053D1-A775-416F-B6C9-59B681DEF035}" type="presOf" srcId="{F1228F08-FF30-4DA3-92AD-E8E8AE19DB79}" destId="{152700DA-2F3C-421D-8899-8F6501486E01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5E133320-07EF-4B71-BC31-0E783CC570A2}" type="presOf" srcId="{23A42218-7DDF-456C-8659-CDABA311095F}" destId="{69A18612-A6F9-45BA-9041-EA2DF5874AAC}" srcOrd="0" destOrd="0" presId="urn:microsoft.com/office/officeart/2005/8/layout/process2"/>
    <dgm:cxn modelId="{F0859B88-92DA-4F28-9BC6-A9C274C3CEA7}" type="presOf" srcId="{CC5D5971-F093-40C7-8F96-E114BFCDCC1B}" destId="{3B848F7F-064E-4539-BF90-61B9994ACBF8}" srcOrd="0" destOrd="0" presId="urn:microsoft.com/office/officeart/2005/8/layout/process2"/>
    <dgm:cxn modelId="{07D3EF73-9ED6-457B-875E-8249235C49C8}" type="presOf" srcId="{6182478D-7441-4A5A-AB2E-573D60AC9B7F}" destId="{B04F6F6F-AC1A-4125-9D37-8ED4AEDCB4AA}" srcOrd="0" destOrd="0" presId="urn:microsoft.com/office/officeart/2005/8/layout/process2"/>
    <dgm:cxn modelId="{DFD39D96-B97C-4869-A626-911FC95F9336}" type="presParOf" srcId="{2C3F2513-6984-4B48-A2E1-7E3B24E2A32E}" destId="{69A18612-A6F9-45BA-9041-EA2DF5874AAC}" srcOrd="0" destOrd="0" presId="urn:microsoft.com/office/officeart/2005/8/layout/process2"/>
    <dgm:cxn modelId="{574B71B8-0E0F-4E51-B428-2288A9F14193}" type="presParOf" srcId="{2C3F2513-6984-4B48-A2E1-7E3B24E2A32E}" destId="{B04F6F6F-AC1A-4125-9D37-8ED4AEDCB4AA}" srcOrd="1" destOrd="0" presId="urn:microsoft.com/office/officeart/2005/8/layout/process2"/>
    <dgm:cxn modelId="{AB5F2849-6AEC-472D-82FA-EAAD16251C38}" type="presParOf" srcId="{B04F6F6F-AC1A-4125-9D37-8ED4AEDCB4AA}" destId="{080D919F-F252-40F2-B70B-EC5E0886A1C4}" srcOrd="0" destOrd="0" presId="urn:microsoft.com/office/officeart/2005/8/layout/process2"/>
    <dgm:cxn modelId="{E2B6B216-15E4-4D8C-9897-9CA0A95CAA41}" type="presParOf" srcId="{2C3F2513-6984-4B48-A2E1-7E3B24E2A32E}" destId="{152700DA-2F3C-421D-8899-8F6501486E01}" srcOrd="2" destOrd="0" presId="urn:microsoft.com/office/officeart/2005/8/layout/process2"/>
    <dgm:cxn modelId="{1F61FD23-CD41-4B8B-8FC5-11889A9B9E76}" type="presParOf" srcId="{2C3F2513-6984-4B48-A2E1-7E3B24E2A32E}" destId="{10EA3EDF-5C9A-4E01-8B91-135167D9FBEF}" srcOrd="3" destOrd="0" presId="urn:microsoft.com/office/officeart/2005/8/layout/process2"/>
    <dgm:cxn modelId="{F5FF7013-DC63-4503-A33C-6A21372BB17F}" type="presParOf" srcId="{10EA3EDF-5C9A-4E01-8B91-135167D9FBEF}" destId="{0B48E0B5-53FC-41AF-B5FC-EFA3A623799A}" srcOrd="0" destOrd="0" presId="urn:microsoft.com/office/officeart/2005/8/layout/process2"/>
    <dgm:cxn modelId="{DAA7632D-B371-41D5-BF43-D36DF6086579}" type="presParOf" srcId="{2C3F2513-6984-4B48-A2E1-7E3B24E2A32E}" destId="{3B848F7F-064E-4539-BF90-61B9994ACBF8}" srcOrd="4" destOrd="0" presId="urn:microsoft.com/office/officeart/2005/8/layout/process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點擊編輯按鈕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編輯價格、常用規格、與安全庫存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C5D5971-F093-40C7-8F96-E114BFCDCC1B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點擊更新按鈕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A7076886-8DFD-4E46-A95E-DF33E16A8209}" type="parTrans" cxnId="{95E42002-834B-42F3-9975-62306DAA888D}">
      <dgm:prSet/>
      <dgm:spPr/>
      <dgm:t>
        <a:bodyPr/>
        <a:lstStyle/>
        <a:p>
          <a:endParaRPr lang="zh-TW" altLang="en-US"/>
        </a:p>
      </dgm:t>
    </dgm:pt>
    <dgm:pt modelId="{42566DD4-1DFC-4CB6-83A4-6C5D35E801D4}" type="sibTrans" cxnId="{95E42002-834B-42F3-9975-62306DAA888D}">
      <dgm:prSet/>
      <dgm:spPr/>
      <dgm:t>
        <a:bodyPr/>
        <a:lstStyle/>
        <a:p>
          <a:endParaRPr lang="zh-TW" altLang="en-US"/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EA3EDF-5C9A-4E01-8B91-135167D9FBEF}" type="pres">
      <dgm:prSet presAssocID="{0F6F7505-A18D-4892-9A05-868BB5BD2BF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B48E0B5-53FC-41AF-B5FC-EFA3A623799A}" type="pres">
      <dgm:prSet presAssocID="{0F6F7505-A18D-4892-9A05-868BB5BD2BF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3B848F7F-064E-4539-BF90-61B9994ACBF8}" type="pres">
      <dgm:prSet presAssocID="{CC5D5971-F093-40C7-8F96-E114BFCDCC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51F4645-27ED-4030-B8DF-180EFA3BF2B5}" type="presOf" srcId="{CC5D5971-F093-40C7-8F96-E114BFCDCC1B}" destId="{3B848F7F-064E-4539-BF90-61B9994ACBF8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683B0DF0-9FDD-412F-961B-77F173B92F92}" type="presOf" srcId="{0F6F7505-A18D-4892-9A05-868BB5BD2BF4}" destId="{10EA3EDF-5C9A-4E01-8B91-135167D9FBEF}" srcOrd="0" destOrd="0" presId="urn:microsoft.com/office/officeart/2005/8/layout/process2"/>
    <dgm:cxn modelId="{06754568-1C37-4637-A39B-7CEBEFA75EB3}" type="presOf" srcId="{23A42218-7DDF-456C-8659-CDABA311095F}" destId="{69A18612-A6F9-45BA-9041-EA2DF5874AAC}" srcOrd="0" destOrd="0" presId="urn:microsoft.com/office/officeart/2005/8/layout/process2"/>
    <dgm:cxn modelId="{95E42002-834B-42F3-9975-62306DAA888D}" srcId="{B03CF880-E626-4F85-ABFE-39A63FB52508}" destId="{CC5D5971-F093-40C7-8F96-E114BFCDCC1B}" srcOrd="2" destOrd="0" parTransId="{A7076886-8DFD-4E46-A95E-DF33E16A8209}" sibTransId="{42566DD4-1DFC-4CB6-83A4-6C5D35E801D4}"/>
    <dgm:cxn modelId="{0C60BADB-D54E-4C89-8E46-A86478A895E2}" type="presOf" srcId="{0F6F7505-A18D-4892-9A05-868BB5BD2BF4}" destId="{0B48E0B5-53FC-41AF-B5FC-EFA3A623799A}" srcOrd="1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40B54317-3026-436F-9C78-A721DB42C082}" type="presOf" srcId="{F1228F08-FF30-4DA3-92AD-E8E8AE19DB79}" destId="{152700DA-2F3C-421D-8899-8F6501486E01}" srcOrd="0" destOrd="0" presId="urn:microsoft.com/office/officeart/2005/8/layout/process2"/>
    <dgm:cxn modelId="{525BED43-90C9-4255-8670-BA23E52F0EEF}" type="presOf" srcId="{B03CF880-E626-4F85-ABFE-39A63FB52508}" destId="{2C3F2513-6984-4B48-A2E1-7E3B24E2A32E}" srcOrd="0" destOrd="0" presId="urn:microsoft.com/office/officeart/2005/8/layout/process2"/>
    <dgm:cxn modelId="{FC0C82C1-7815-4391-AAD2-9495FE5539AC}" type="presOf" srcId="{6182478D-7441-4A5A-AB2E-573D60AC9B7F}" destId="{B04F6F6F-AC1A-4125-9D37-8ED4AEDCB4AA}" srcOrd="0" destOrd="0" presId="urn:microsoft.com/office/officeart/2005/8/layout/process2"/>
    <dgm:cxn modelId="{D71D4D19-3913-4563-818C-F028A093440A}" type="presOf" srcId="{6182478D-7441-4A5A-AB2E-573D60AC9B7F}" destId="{080D919F-F252-40F2-B70B-EC5E0886A1C4}" srcOrd="1" destOrd="0" presId="urn:microsoft.com/office/officeart/2005/8/layout/process2"/>
    <dgm:cxn modelId="{99EE8CB5-6087-4C3C-8B23-E7F26EA252B4}" type="presParOf" srcId="{2C3F2513-6984-4B48-A2E1-7E3B24E2A32E}" destId="{69A18612-A6F9-45BA-9041-EA2DF5874AAC}" srcOrd="0" destOrd="0" presId="urn:microsoft.com/office/officeart/2005/8/layout/process2"/>
    <dgm:cxn modelId="{8657BED0-0D86-4989-A9FA-A45D099CD6C8}" type="presParOf" srcId="{2C3F2513-6984-4B48-A2E1-7E3B24E2A32E}" destId="{B04F6F6F-AC1A-4125-9D37-8ED4AEDCB4AA}" srcOrd="1" destOrd="0" presId="urn:microsoft.com/office/officeart/2005/8/layout/process2"/>
    <dgm:cxn modelId="{E67ABCCD-7890-436C-BB28-5018B13ED7AC}" type="presParOf" srcId="{B04F6F6F-AC1A-4125-9D37-8ED4AEDCB4AA}" destId="{080D919F-F252-40F2-B70B-EC5E0886A1C4}" srcOrd="0" destOrd="0" presId="urn:microsoft.com/office/officeart/2005/8/layout/process2"/>
    <dgm:cxn modelId="{C67710FA-FEAF-4D47-9F12-8F06E8258E5E}" type="presParOf" srcId="{2C3F2513-6984-4B48-A2E1-7E3B24E2A32E}" destId="{152700DA-2F3C-421D-8899-8F6501486E01}" srcOrd="2" destOrd="0" presId="urn:microsoft.com/office/officeart/2005/8/layout/process2"/>
    <dgm:cxn modelId="{B3B1C7CD-0514-461B-BCDF-7E3D0EB6150C}" type="presParOf" srcId="{2C3F2513-6984-4B48-A2E1-7E3B24E2A32E}" destId="{10EA3EDF-5C9A-4E01-8B91-135167D9FBEF}" srcOrd="3" destOrd="0" presId="urn:microsoft.com/office/officeart/2005/8/layout/process2"/>
    <dgm:cxn modelId="{61B70E69-2557-4CC5-81E8-3395D2E484A5}" type="presParOf" srcId="{10EA3EDF-5C9A-4E01-8B91-135167D9FBEF}" destId="{0B48E0B5-53FC-41AF-B5FC-EFA3A623799A}" srcOrd="0" destOrd="0" presId="urn:microsoft.com/office/officeart/2005/8/layout/process2"/>
    <dgm:cxn modelId="{C7D59A70-4162-477F-AF66-6AD3E7D31E02}" type="presParOf" srcId="{2C3F2513-6984-4B48-A2E1-7E3B24E2A32E}" destId="{3B848F7F-064E-4539-BF90-61B9994ACBF8}" srcOrd="4" destOrd="0" presId="urn:microsoft.com/office/officeart/2005/8/layout/process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點擊庫存數量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顯示現有庫存明細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4E3056-6A6A-4A3E-8461-7BF02B48B644}" type="presOf" srcId="{B03CF880-E626-4F85-ABFE-39A63FB52508}" destId="{2C3F2513-6984-4B48-A2E1-7E3B24E2A32E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38EB986F-3EA7-41CD-BA67-2C72D2E8C8FE}" type="presOf" srcId="{F1228F08-FF30-4DA3-92AD-E8E8AE19DB79}" destId="{152700DA-2F3C-421D-8899-8F6501486E01}" srcOrd="0" destOrd="0" presId="urn:microsoft.com/office/officeart/2005/8/layout/process2"/>
    <dgm:cxn modelId="{6D255445-4EBA-4D0F-B5E9-0E1B6CA01122}" type="presOf" srcId="{6182478D-7441-4A5A-AB2E-573D60AC9B7F}" destId="{B04F6F6F-AC1A-4125-9D37-8ED4AEDCB4AA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78CF0B93-E58D-486C-A713-A6268CFC97AE}" type="presOf" srcId="{23A42218-7DDF-456C-8659-CDABA311095F}" destId="{69A18612-A6F9-45BA-9041-EA2DF5874AAC}" srcOrd="0" destOrd="0" presId="urn:microsoft.com/office/officeart/2005/8/layout/process2"/>
    <dgm:cxn modelId="{1BFC8FFD-D29E-4528-B108-B6AF89138120}" type="presOf" srcId="{6182478D-7441-4A5A-AB2E-573D60AC9B7F}" destId="{080D919F-F252-40F2-B70B-EC5E0886A1C4}" srcOrd="1" destOrd="0" presId="urn:microsoft.com/office/officeart/2005/8/layout/process2"/>
    <dgm:cxn modelId="{200B7729-47EE-419C-8F73-01393A5BFE2A}" type="presParOf" srcId="{2C3F2513-6984-4B48-A2E1-7E3B24E2A32E}" destId="{69A18612-A6F9-45BA-9041-EA2DF5874AAC}" srcOrd="0" destOrd="0" presId="urn:microsoft.com/office/officeart/2005/8/layout/process2"/>
    <dgm:cxn modelId="{870A5CC2-0B0C-463E-ABF3-9BDCE55DAE93}" type="presParOf" srcId="{2C3F2513-6984-4B48-A2E1-7E3B24E2A32E}" destId="{B04F6F6F-AC1A-4125-9D37-8ED4AEDCB4AA}" srcOrd="1" destOrd="0" presId="urn:microsoft.com/office/officeart/2005/8/layout/process2"/>
    <dgm:cxn modelId="{240D9960-61BD-47BF-912B-0376345ACE75}" type="presParOf" srcId="{B04F6F6F-AC1A-4125-9D37-8ED4AEDCB4AA}" destId="{080D919F-F252-40F2-B70B-EC5E0886A1C4}" srcOrd="0" destOrd="0" presId="urn:microsoft.com/office/officeart/2005/8/layout/process2"/>
    <dgm:cxn modelId="{5778728A-1104-4D43-BBDD-5B976A7FABAB}" type="presParOf" srcId="{2C3F2513-6984-4B48-A2E1-7E3B24E2A32E}" destId="{152700DA-2F3C-421D-8899-8F6501486E01}" srcOrd="2" destOrd="0" presId="urn:microsoft.com/office/officeart/2005/8/layout/process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點擊查詢條碼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顯示該規格的條碼資訊與入庫日期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66DC1C-6E96-41E1-A723-6C8830AF01A9}" type="presOf" srcId="{F1228F08-FF30-4DA3-92AD-E8E8AE19DB79}" destId="{152700DA-2F3C-421D-8899-8F6501486E01}" srcOrd="0" destOrd="0" presId="urn:microsoft.com/office/officeart/2005/8/layout/process2"/>
    <dgm:cxn modelId="{6FE6EC04-B514-4271-9B1F-DBD832DFE4CB}" type="presOf" srcId="{6182478D-7441-4A5A-AB2E-573D60AC9B7F}" destId="{B04F6F6F-AC1A-4125-9D37-8ED4AEDCB4AA}" srcOrd="0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B558E551-2EF1-4A41-8117-5DF88D582584}" type="presOf" srcId="{23A42218-7DDF-456C-8659-CDABA311095F}" destId="{69A18612-A6F9-45BA-9041-EA2DF5874AAC}" srcOrd="0" destOrd="0" presId="urn:microsoft.com/office/officeart/2005/8/layout/process2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C625AFCE-3F46-4B75-9FF3-53EFBBF91C02}" type="presOf" srcId="{6182478D-7441-4A5A-AB2E-573D60AC9B7F}" destId="{080D919F-F252-40F2-B70B-EC5E0886A1C4}" srcOrd="1" destOrd="0" presId="urn:microsoft.com/office/officeart/2005/8/layout/process2"/>
    <dgm:cxn modelId="{849070CC-46BC-457D-9D82-4555FCD26E71}" type="presOf" srcId="{B03CF880-E626-4F85-ABFE-39A63FB52508}" destId="{2C3F2513-6984-4B48-A2E1-7E3B24E2A32E}" srcOrd="0" destOrd="0" presId="urn:microsoft.com/office/officeart/2005/8/layout/process2"/>
    <dgm:cxn modelId="{195E13DD-AF72-4407-87D9-81654DA8A5B6}" type="presParOf" srcId="{2C3F2513-6984-4B48-A2E1-7E3B24E2A32E}" destId="{69A18612-A6F9-45BA-9041-EA2DF5874AAC}" srcOrd="0" destOrd="0" presId="urn:microsoft.com/office/officeart/2005/8/layout/process2"/>
    <dgm:cxn modelId="{DC9926D5-FE29-4017-ADBB-2B022EE90E63}" type="presParOf" srcId="{2C3F2513-6984-4B48-A2E1-7E3B24E2A32E}" destId="{B04F6F6F-AC1A-4125-9D37-8ED4AEDCB4AA}" srcOrd="1" destOrd="0" presId="urn:microsoft.com/office/officeart/2005/8/layout/process2"/>
    <dgm:cxn modelId="{F928ECA1-C1A9-419F-B507-AECCE2B28277}" type="presParOf" srcId="{B04F6F6F-AC1A-4125-9D37-8ED4AEDCB4AA}" destId="{080D919F-F252-40F2-B70B-EC5E0886A1C4}" srcOrd="0" destOrd="0" presId="urn:microsoft.com/office/officeart/2005/8/layout/process2"/>
    <dgm:cxn modelId="{E082998C-11FF-4D96-BC4E-4DEF2AA737F9}" type="presParOf" srcId="{2C3F2513-6984-4B48-A2E1-7E3B24E2A32E}" destId="{152700DA-2F3C-421D-8899-8F6501486E01}" srcOrd="2" destOrd="0" presId="urn:microsoft.com/office/officeart/2005/8/layout/process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3CF880-E626-4F85-ABFE-39A63FB52508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A42218-7DDF-456C-8659-CDABA311095F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點擊庫存低於安全庫存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2D96E8D2-9C7F-4210-9D8F-B5FD84668826}" type="parTrans" cxnId="{65BE54EF-D453-4184-AA00-67FEC5439979}">
      <dgm:prSet/>
      <dgm:spPr/>
      <dgm:t>
        <a:bodyPr/>
        <a:lstStyle/>
        <a:p>
          <a:endParaRPr lang="zh-TW" altLang="en-US"/>
        </a:p>
      </dgm:t>
    </dgm:pt>
    <dgm:pt modelId="{6182478D-7441-4A5A-AB2E-573D60AC9B7F}" type="sibTrans" cxnId="{65BE54EF-D453-4184-AA00-67FEC54399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28F08-FF30-4DA3-92AD-E8E8AE19DB79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顯示符合條件的輪胎規格</a:t>
          </a:r>
          <a:endParaRPr lang="en-US" dirty="0">
            <a:latin typeface="微軟正黑體" pitchFamily="34" charset="-120"/>
            <a:ea typeface="微軟正黑體" pitchFamily="34" charset="-120"/>
          </a:endParaRPr>
        </a:p>
      </dgm:t>
    </dgm:pt>
    <dgm:pt modelId="{491FE495-EBD0-4179-B910-DC28DFE666C6}" type="parTrans" cxnId="{FB8BACFF-4049-4866-8B60-3956A428D91C}">
      <dgm:prSet/>
      <dgm:spPr/>
      <dgm:t>
        <a:bodyPr/>
        <a:lstStyle/>
        <a:p>
          <a:endParaRPr lang="zh-TW" altLang="en-US"/>
        </a:p>
      </dgm:t>
    </dgm:pt>
    <dgm:pt modelId="{0F6F7505-A18D-4892-9A05-868BB5BD2BF4}" type="sibTrans" cxnId="{FB8BACFF-4049-4866-8B60-3956A428D9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3F2513-6984-4B48-A2E1-7E3B24E2A32E}" type="pres">
      <dgm:prSet presAssocID="{B03CF880-E626-4F85-ABFE-39A63FB525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A18612-A6F9-45BA-9041-EA2DF5874AAC}" type="pres">
      <dgm:prSet presAssocID="{23A42218-7DDF-456C-8659-CDABA31109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F6F6F-AC1A-4125-9D37-8ED4AEDCB4AA}" type="pres">
      <dgm:prSet presAssocID="{6182478D-7441-4A5A-AB2E-573D60AC9B7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080D919F-F252-40F2-B70B-EC5E0886A1C4}" type="pres">
      <dgm:prSet presAssocID="{6182478D-7441-4A5A-AB2E-573D60AC9B7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52700DA-2F3C-421D-8899-8F6501486E01}" type="pres">
      <dgm:prSet presAssocID="{F1228F08-FF30-4DA3-92AD-E8E8AE19D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874372E-978A-4664-A82E-A6381AC3D2EC}" type="presOf" srcId="{6182478D-7441-4A5A-AB2E-573D60AC9B7F}" destId="{080D919F-F252-40F2-B70B-EC5E0886A1C4}" srcOrd="1" destOrd="0" presId="urn:microsoft.com/office/officeart/2005/8/layout/process2"/>
    <dgm:cxn modelId="{65BE54EF-D453-4184-AA00-67FEC5439979}" srcId="{B03CF880-E626-4F85-ABFE-39A63FB52508}" destId="{23A42218-7DDF-456C-8659-CDABA311095F}" srcOrd="0" destOrd="0" parTransId="{2D96E8D2-9C7F-4210-9D8F-B5FD84668826}" sibTransId="{6182478D-7441-4A5A-AB2E-573D60AC9B7F}"/>
    <dgm:cxn modelId="{FB8BACFF-4049-4866-8B60-3956A428D91C}" srcId="{B03CF880-E626-4F85-ABFE-39A63FB52508}" destId="{F1228F08-FF30-4DA3-92AD-E8E8AE19DB79}" srcOrd="1" destOrd="0" parTransId="{491FE495-EBD0-4179-B910-DC28DFE666C6}" sibTransId="{0F6F7505-A18D-4892-9A05-868BB5BD2BF4}"/>
    <dgm:cxn modelId="{41DA8AFE-BD97-4147-B0D4-939C51B6C406}" type="presOf" srcId="{23A42218-7DDF-456C-8659-CDABA311095F}" destId="{69A18612-A6F9-45BA-9041-EA2DF5874AAC}" srcOrd="0" destOrd="0" presId="urn:microsoft.com/office/officeart/2005/8/layout/process2"/>
    <dgm:cxn modelId="{425E4566-9E3A-40F8-80FD-AA1BB44899FA}" type="presOf" srcId="{6182478D-7441-4A5A-AB2E-573D60AC9B7F}" destId="{B04F6F6F-AC1A-4125-9D37-8ED4AEDCB4AA}" srcOrd="0" destOrd="0" presId="urn:microsoft.com/office/officeart/2005/8/layout/process2"/>
    <dgm:cxn modelId="{E8CBBAC8-6D39-4AD7-B347-B627266C9AE2}" type="presOf" srcId="{F1228F08-FF30-4DA3-92AD-E8E8AE19DB79}" destId="{152700DA-2F3C-421D-8899-8F6501486E01}" srcOrd="0" destOrd="0" presId="urn:microsoft.com/office/officeart/2005/8/layout/process2"/>
    <dgm:cxn modelId="{019B7CCB-9C20-4440-9A88-F04AC5AD9AB2}" type="presOf" srcId="{B03CF880-E626-4F85-ABFE-39A63FB52508}" destId="{2C3F2513-6984-4B48-A2E1-7E3B24E2A32E}" srcOrd="0" destOrd="0" presId="urn:microsoft.com/office/officeart/2005/8/layout/process2"/>
    <dgm:cxn modelId="{A391C578-F292-483F-9A78-D6B932EE2642}" type="presParOf" srcId="{2C3F2513-6984-4B48-A2E1-7E3B24E2A32E}" destId="{69A18612-A6F9-45BA-9041-EA2DF5874AAC}" srcOrd="0" destOrd="0" presId="urn:microsoft.com/office/officeart/2005/8/layout/process2"/>
    <dgm:cxn modelId="{89BE4993-23B2-48E7-A44E-74191F36BF0A}" type="presParOf" srcId="{2C3F2513-6984-4B48-A2E1-7E3B24E2A32E}" destId="{B04F6F6F-AC1A-4125-9D37-8ED4AEDCB4AA}" srcOrd="1" destOrd="0" presId="urn:microsoft.com/office/officeart/2005/8/layout/process2"/>
    <dgm:cxn modelId="{019624A5-DF83-450A-B48C-59EE03CC582B}" type="presParOf" srcId="{B04F6F6F-AC1A-4125-9D37-8ED4AEDCB4AA}" destId="{080D919F-F252-40F2-B70B-EC5E0886A1C4}" srcOrd="0" destOrd="0" presId="urn:microsoft.com/office/officeart/2005/8/layout/process2"/>
    <dgm:cxn modelId="{DB30B6E8-ED4F-4CE3-BBAE-9253EA1811B8}" type="presParOf" srcId="{2C3F2513-6984-4B48-A2E1-7E3B24E2A32E}" destId="{152700DA-2F3C-421D-8899-8F6501486E01}" srcOrd="2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1C70579-1481-4BC3-B9A3-960A738C1643}" type="datetimeFigureOut">
              <a:rPr lang="zh-TW" altLang="en-US"/>
              <a:pPr>
                <a:defRPr/>
              </a:pPr>
              <a:t>2015/9/18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787CD312-A4DF-4AD8-9B31-34F050DA25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CC9F140-7B02-4502-BB54-B7614781A2FF}" type="datetimeFigureOut">
              <a:rPr lang="zh-TW" altLang="en-US"/>
              <a:pPr>
                <a:defRPr/>
              </a:pPr>
              <a:t>2015/9/18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18FC2D8-5606-48C8-83F9-A0A83C7019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AFB248-B2C9-4E7D-81DE-FA86176FBF3E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12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14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069B29-3B0E-4C16-80C8-EF9051D3C637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21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24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25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26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27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28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473649-022E-420D-AD55-A287F370609D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4BEBB2-7D76-400A-856B-59424B863ECA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dirty="0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3558C4-E074-4A60-8BC5-BCDEDCFD7D8D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AB6B98-19F7-4C1B-823A-B7E1B288AF6F}" type="slidenum">
              <a:rPr lang="zh-TW" altLang="en-US" smtClean="0"/>
              <a:pPr/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5E4341-FAE9-4141-BBC2-7C2B53DB39B5}" type="slidenum">
              <a:rPr lang="zh-TW" altLang="en-US" smtClean="0"/>
              <a:pPr/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5E4341-FAE9-4141-BBC2-7C2B53DB39B5}" type="slidenum">
              <a:rPr lang="zh-TW" altLang="en-US" smtClean="0"/>
              <a:pPr/>
              <a:t>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F573D-170C-47EF-9653-2030A238EA72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PPT-Cover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916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B3A916F5-91F9-49CF-B559-7E2A49F01A9B}" type="datetime1">
              <a:rPr lang="zh-TW" altLang="en-US"/>
              <a:pPr>
                <a:defRPr/>
              </a:pPr>
              <a:t>2015/9/18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8E86F14B-7947-47C0-A0D4-D25DB32392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3A9E-72A8-4FC2-B5A8-0E494D478AC9}" type="datetime1">
              <a:rPr lang="zh-TW" altLang="en-US"/>
              <a:pPr>
                <a:defRPr/>
              </a:pPr>
              <a:t>2015/9/18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215C-F261-410B-9EA6-EF12027E76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46128-0233-4EC5-BD93-64EC2758E739}" type="datetime1">
              <a:rPr lang="zh-TW" altLang="en-US"/>
              <a:pPr>
                <a:defRPr/>
              </a:pPr>
              <a:t>2015/9/18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EC5D-CF40-4F05-936D-9C6802C3FD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PPT copy.jpg"/>
          <p:cNvPicPr>
            <a:picLocks noChangeAspect="1"/>
          </p:cNvPicPr>
          <p:nvPr/>
        </p:nvPicPr>
        <p:blipFill>
          <a:blip r:embed="rId2"/>
          <a:srcRect b="-250"/>
          <a:stretch>
            <a:fillRect/>
          </a:stretch>
        </p:blipFill>
        <p:spPr bwMode="auto">
          <a:xfrm>
            <a:off x="0" y="31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6419056" cy="1143000"/>
          </a:xfrm>
        </p:spPr>
        <p:txBody>
          <a:bodyPr/>
          <a:lstStyle>
            <a:lvl1pPr algn="l">
              <a:defRPr sz="28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0520"/>
          </a:xfrm>
        </p:spPr>
        <p:txBody>
          <a:bodyPr/>
          <a:lstStyle>
            <a:lvl1pPr>
              <a:defRPr sz="2000">
                <a:latin typeface="微軟正黑體" pitchFamily="34" charset="-120"/>
                <a:ea typeface="微軟正黑體" pitchFamily="34" charset="-120"/>
              </a:defRPr>
            </a:lvl1pPr>
            <a:lvl2pPr>
              <a:defRPr sz="2000">
                <a:latin typeface="微軟正黑體" pitchFamily="34" charset="-120"/>
                <a:ea typeface="微軟正黑體" pitchFamily="34" charset="-120"/>
              </a:defRPr>
            </a:lvl2pPr>
            <a:lvl3pPr>
              <a:defRPr sz="1600">
                <a:latin typeface="微軟正黑體" pitchFamily="34" charset="-120"/>
                <a:ea typeface="微軟正黑體" pitchFamily="34" charset="-120"/>
              </a:defRPr>
            </a:lvl3pPr>
            <a:lvl4pPr>
              <a:defRPr sz="1600">
                <a:latin typeface="微軟正黑體" pitchFamily="34" charset="-120"/>
                <a:ea typeface="微軟正黑體" pitchFamily="34" charset="-120"/>
              </a:defRPr>
            </a:lvl4pPr>
            <a:lvl5pPr>
              <a:defRPr sz="1600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545263" y="6165850"/>
            <a:ext cx="2133600" cy="365125"/>
          </a:xfrm>
        </p:spPr>
        <p:txBody>
          <a:bodyPr/>
          <a:lstStyle>
            <a:lvl1pPr>
              <a:defRPr b="1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A1830D6B-D3AB-4AE9-881F-0931D7DB14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6377-3E0B-493F-A39C-8767984063F1}" type="datetime1">
              <a:rPr lang="zh-TW" altLang="en-US"/>
              <a:pPr>
                <a:defRPr/>
              </a:pPr>
              <a:t>2015/9/18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0614-2FC8-482A-8F9F-D8BEEA3FD9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0"/>
            <a:ext cx="594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zh-TW" altLang="en-US" sz="2400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zh-TW" altLang="en-US" sz="2000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zh-TW" altLang="en-US" sz="2000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zh-TW" altLang="en-US" sz="2000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zh-TW" altLang="en-US" sz="2000" kern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zh-TW" altLang="en-US" sz="2400" kern="120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zh-TW" altLang="en-US" sz="2000" kern="120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zh-TW" altLang="en-US" sz="2000" kern="120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zh-TW" altLang="en-US" sz="2000" kern="120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zh-TW" altLang="en-US"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6419056" cy="1143000"/>
          </a:xfrm>
        </p:spPr>
        <p:txBody>
          <a:bodyPr/>
          <a:lstStyle>
            <a:lvl1pPr algn="l">
              <a:defRPr sz="28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4B2730A8-1886-4728-87CD-21F5C2A0845C}" type="datetime1">
              <a:rPr lang="zh-TW" altLang="en-US"/>
              <a:pPr>
                <a:defRPr/>
              </a:pPr>
              <a:t>2015/9/18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98026B6D-B930-48BF-A67F-F36F5F9046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4E5F-5CD6-45FD-B568-57F1A753D79A}" type="datetime1">
              <a:rPr lang="zh-TW" altLang="en-US"/>
              <a:pPr>
                <a:defRPr/>
              </a:pPr>
              <a:t>2015/9/18</a:t>
            </a:fld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8651-5B4F-4874-B57A-CF30C0ED38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EC17-ED41-42B4-B476-6DDAD208F003}" type="datetime1">
              <a:rPr lang="zh-TW" altLang="en-US"/>
              <a:pPr>
                <a:defRPr/>
              </a:pPr>
              <a:t>2015/9/18</a:t>
            </a:fld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F0C6-B06B-4FEA-9E65-2C10FF2F4F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98C4-ACCF-4B89-A683-028691A5A69D}" type="datetime1">
              <a:rPr lang="zh-TW" altLang="en-US"/>
              <a:pPr>
                <a:defRPr/>
              </a:pPr>
              <a:t>2015/9/18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852B8-F735-48E3-B041-BA4C11E6DF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9D5A-D0F6-456E-86A8-48930B3D0304}" type="datetime1">
              <a:rPr lang="zh-TW" altLang="en-US"/>
              <a:pPr>
                <a:defRPr/>
              </a:pPr>
              <a:t>2015/9/18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1C4D-072C-4ECE-BD09-531881404F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99DE-5B70-49AA-94E2-E07B04F70444}" type="datetime1">
              <a:rPr lang="zh-TW" altLang="en-US"/>
              <a:pPr>
                <a:defRPr/>
              </a:pPr>
              <a:t>2015/9/18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2B1F-8C19-4DFA-A2E3-E1604A07C2F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84A9E2A-F4F7-4A37-981A-53F8D58CB4F7}" type="datetime1">
              <a:rPr lang="zh-TW" altLang="en-US"/>
              <a:pPr>
                <a:defRPr/>
              </a:pPr>
              <a:t>2015/9/18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2D0333E-801C-4922-9909-8B870BB6477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83" r:id="rId3"/>
    <p:sldLayoutId id="214748459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transition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460E2-9E27-485C-9112-FB0A751C4999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468313" y="1798638"/>
            <a:ext cx="792003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zh-TW" sz="4800" b="1" dirty="0">
                <a:solidFill>
                  <a:srgbClr val="FF66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MAXXIS</a:t>
            </a:r>
          </a:p>
          <a:p>
            <a:pPr algn="ctr" eaLnBrk="1" hangingPunct="1"/>
            <a:r>
              <a:rPr lang="zh-TW" altLang="en-US" sz="4400" b="1" dirty="0" smtClean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專賣店</a:t>
            </a:r>
          </a:p>
          <a:p>
            <a:pPr algn="ctr" eaLnBrk="1" hangingPunct="1"/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庫存管理系統操作手冊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資訊查詢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庫存查詢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庫存低於安全庫存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2910" y="4214818"/>
            <a:ext cx="2962671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點擊庫存低於安全庫存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000100" y="2285992"/>
            <a:ext cx="1214446" cy="28575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1571604" y="2571744"/>
            <a:ext cx="571504" cy="1643074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57158" y="1785926"/>
            <a:ext cx="1500198" cy="35719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1857356" y="1928802"/>
            <a:ext cx="2286016" cy="142876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143372" y="1714488"/>
            <a:ext cx="3357585" cy="707886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當有輪胎庫存低於安全庫存時，頁面會出現警示訊息</a:t>
            </a:r>
            <a:endParaRPr lang="zh-TW" alt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資訊查詢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庫存查詢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暢銷規格庫存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00430" y="1806874"/>
            <a:ext cx="2449710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點擊暢銷規格庫存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43108" y="2306940"/>
            <a:ext cx="859172" cy="26480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500298" y="2021188"/>
            <a:ext cx="1000132" cy="285752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資訊查詢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庫存查詢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庫存過低規格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12</a:t>
            </a:fld>
            <a:endParaRPr lang="en-US" altLang="zh-TW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57686" y="1643050"/>
            <a:ext cx="2449710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點擊庫存過低規格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000364" y="2102158"/>
            <a:ext cx="916316" cy="29528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428992" y="1857364"/>
            <a:ext cx="928694" cy="214314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資訊查詢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六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進出貨查詢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入出庫查詢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85853" y="1643050"/>
            <a:ext cx="2214578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點擊入出庫查詢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41918" y="2080424"/>
            <a:ext cx="857256" cy="36368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627670" y="1785926"/>
            <a:ext cx="658182" cy="311816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572132" y="2617464"/>
            <a:ext cx="642942" cy="31147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5857884" y="2071678"/>
            <a:ext cx="785818" cy="500066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572132" y="1428736"/>
            <a:ext cx="1936749" cy="707886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車牌查詢功能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詳見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14)</a:t>
            </a:r>
            <a:endParaRPr lang="zh-TW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6113156" y="4714884"/>
            <a:ext cx="629594" cy="35719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5286380" y="5072074"/>
            <a:ext cx="1143008" cy="642942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214810" y="5715016"/>
            <a:ext cx="2000264" cy="707886"/>
          </a:xfrm>
          <a:prstGeom prst="rect">
            <a:avLst/>
          </a:prstGeom>
          <a:solidFill>
            <a:srgbClr val="CC99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3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車輛明細查詢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詳見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15)</a:t>
            </a:r>
            <a:endParaRPr lang="zh-TW" alt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資訊查詢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七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進出貨查詢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入出庫查詢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車牌查詢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14</a:t>
            </a:fld>
            <a:endParaRPr lang="en-US" altLang="zh-TW" smtClean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資訊查詢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八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進出貨查詢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入出庫查詢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車輛明細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15</a:t>
            </a:fld>
            <a:endParaRPr lang="en-US" altLang="zh-TW" smtClean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00694" y="3857628"/>
            <a:ext cx="1936749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點擊車輛明細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117918" y="4714884"/>
            <a:ext cx="642942" cy="35719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429388" y="4214818"/>
            <a:ext cx="45719" cy="500066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資訊查詢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九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進出貨查詢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入出庫折線圖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71670" y="1627810"/>
            <a:ext cx="2500330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點擊入出庫折線圖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097254" y="2095664"/>
            <a:ext cx="943935" cy="34844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571603" y="1785926"/>
            <a:ext cx="500065" cy="285752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資訊查詢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十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銷售統計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暢銷花紋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17</a:t>
            </a:fld>
            <a:endParaRPr lang="en-US" altLang="zh-TW" smtClean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44666" y="2065184"/>
            <a:ext cx="688664" cy="40464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714348" y="1714489"/>
            <a:ext cx="571504" cy="35719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85852" y="1500174"/>
            <a:ext cx="2109911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點擊暢銷花紋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資訊查詢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十一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銷售統計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暢銷規格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959877" y="2065184"/>
            <a:ext cx="688664" cy="40464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1344799" y="1714489"/>
            <a:ext cx="571504" cy="35719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3929058" y="2658422"/>
            <a:ext cx="642942" cy="35719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4572000" y="2857496"/>
            <a:ext cx="571504" cy="857256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143504" y="3429000"/>
            <a:ext cx="1936749" cy="707886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點擊查詢花紋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詳見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19)</a:t>
            </a:r>
            <a:endParaRPr lang="zh-TW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916303" y="1500174"/>
            <a:ext cx="2109911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點擊暢銷規格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資訊查詢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十二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銷售統計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暢銷規格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查詢花紋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19</a:t>
            </a:fld>
            <a:endParaRPr lang="en-US" altLang="zh-TW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00628" y="3357562"/>
            <a:ext cx="1936749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點擊查詢花紋</a:t>
            </a:r>
            <a:endParaRPr lang="en-US" altLang="zh-TW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929058" y="2684140"/>
            <a:ext cx="642942" cy="35719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4572000" y="2928934"/>
            <a:ext cx="1428760" cy="428628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首頁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新產品幻燈片輪播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7E2635-3E3C-432A-A5F8-64BEF1F73088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資訊查詢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十三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銷售統計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廠牌裝胎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561861" y="2065184"/>
            <a:ext cx="688664" cy="40464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962023" y="1714489"/>
            <a:ext cx="571504" cy="35719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33527" y="1500174"/>
            <a:ext cx="2109911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點擊廠牌裝胎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紅利點數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紅利點數查詢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每月累積紅利圖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21</a:t>
            </a:fld>
            <a:endParaRPr lang="en-US" altLang="zh-TW" smtClean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72398" y="2065184"/>
            <a:ext cx="1071570" cy="40464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857224" y="1643050"/>
            <a:ext cx="714380" cy="428627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71605" y="1285860"/>
            <a:ext cx="1571636" cy="707886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點擊每月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</a:rPr>
              <a:t>累積紅利圖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紅利點數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紅利點數查詢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紅利點數明細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71736" y="1285860"/>
            <a:ext cx="1571636" cy="707886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點擊紅利點數明細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372529" y="2065184"/>
            <a:ext cx="959191" cy="40464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857355" y="1643050"/>
            <a:ext cx="714380" cy="428627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紅利點數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紅利點數兌換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23</a:t>
            </a:fld>
            <a:endParaRPr lang="en-US" altLang="zh-TW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86182" y="5072074"/>
            <a:ext cx="1723549" cy="707886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點擊垃圾桶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</a:rPr>
              <a:t>可刪除該項次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643702" y="3587116"/>
            <a:ext cx="214314" cy="28575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4786314" y="3714752"/>
            <a:ext cx="1857388" cy="1357322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79394" y="2786058"/>
            <a:ext cx="992209" cy="35719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42910" y="2428868"/>
            <a:ext cx="357190" cy="35719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28596" y="1714488"/>
            <a:ext cx="1936749" cy="707886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查詢兌換申請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詳見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24)</a:t>
            </a:r>
            <a:endParaRPr lang="zh-TW" alt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紅利點數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紅利點數兌換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查詢兌換申請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24</a:t>
            </a:fld>
            <a:endParaRPr lang="en-US" altLang="zh-TW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27935" y="1673530"/>
            <a:ext cx="1571636" cy="707886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點擊查詢訂單狀態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428728" y="2452854"/>
            <a:ext cx="959191" cy="36654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913554" y="2030720"/>
            <a:ext cx="714380" cy="428627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紅利點數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紅利點數兌換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修改兌換申請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25</a:t>
            </a:fld>
            <a:endParaRPr lang="en-US" altLang="zh-TW" smtClean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 t="5278"/>
          <a:stretch>
            <a:fillRect/>
          </a:stretch>
        </p:blipFill>
        <p:spPr bwMode="auto">
          <a:xfrm>
            <a:off x="357452" y="1285860"/>
            <a:ext cx="7217833" cy="534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00430" y="1643050"/>
            <a:ext cx="2071702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點擊修改訂單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73589" y="2281460"/>
            <a:ext cx="728691" cy="38178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643173" y="1859326"/>
            <a:ext cx="857255" cy="398148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658810" y="2916494"/>
            <a:ext cx="818190" cy="4286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5715008" y="3314642"/>
            <a:ext cx="357190" cy="1357322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714876" y="4671964"/>
            <a:ext cx="1936749" cy="400110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點擊刪除按鈕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獨享杯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輪胎訂購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26</a:t>
            </a:fld>
            <a:endParaRPr lang="en-US" altLang="zh-TW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00430" y="1814444"/>
            <a:ext cx="2071702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點擊修改訂單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73589" y="2452854"/>
            <a:ext cx="728691" cy="38178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643173" y="2030720"/>
            <a:ext cx="857255" cy="398148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658810" y="3030852"/>
            <a:ext cx="818190" cy="4286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5715008" y="3429000"/>
            <a:ext cx="357190" cy="1357322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714876" y="4786322"/>
            <a:ext cx="1936749" cy="400110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點擊刪除按鈕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/>
          <a:srcRect t="6345" b="35742"/>
          <a:stretch>
            <a:fillRect/>
          </a:stretch>
        </p:blipFill>
        <p:spPr bwMode="auto">
          <a:xfrm>
            <a:off x="357158" y="1214422"/>
            <a:ext cx="723905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571604" y="1337234"/>
            <a:ext cx="2071702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點擊輪胎訂購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29523" y="1960404"/>
            <a:ext cx="728691" cy="46275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714347" y="1553510"/>
            <a:ext cx="857255" cy="398148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獨享杯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訂單查詢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27</a:t>
            </a:fld>
            <a:endParaRPr lang="en-US" altLang="zh-TW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00430" y="1814444"/>
            <a:ext cx="2071702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點擊修改訂單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73589" y="2452854"/>
            <a:ext cx="728691" cy="38178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643173" y="2030720"/>
            <a:ext cx="857255" cy="398148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658810" y="3030852"/>
            <a:ext cx="818190" cy="4286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5715008" y="3429000"/>
            <a:ext cx="357190" cy="1357322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714876" y="4786322"/>
            <a:ext cx="1936749" cy="400110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點擊刪除按鈕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 t="5893" b="40512"/>
          <a:stretch>
            <a:fillRect/>
          </a:stretch>
        </p:blipFill>
        <p:spPr bwMode="auto">
          <a:xfrm>
            <a:off x="357158" y="1214422"/>
            <a:ext cx="723905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196461" y="1443976"/>
            <a:ext cx="2071702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點擊訂單查詢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954380" y="2067146"/>
            <a:ext cx="728691" cy="46275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1339204" y="1660252"/>
            <a:ext cx="857255" cy="398148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4832034" y="4245298"/>
            <a:ext cx="745806" cy="64294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4786314" y="2714620"/>
            <a:ext cx="428628" cy="1571636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643306" y="2000240"/>
            <a:ext cx="2449710" cy="707886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點擊刪除訂單按鈕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</a:rPr>
              <a:t>可刪除未出貨訂單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5617852" y="4255776"/>
            <a:ext cx="737228" cy="64294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V="1">
            <a:off x="5500694" y="4929198"/>
            <a:ext cx="500066" cy="928694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9124" y="5857892"/>
            <a:ext cx="2571768" cy="707886"/>
          </a:xfrm>
          <a:prstGeom prst="rect">
            <a:avLst/>
          </a:prstGeom>
          <a:solidFill>
            <a:srgbClr val="CC99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3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點擊已到貨按鈕維護該訂單到貨狀態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問題回報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問題回報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EFE2C-1D2D-4FB5-AFA4-AB645ABCA136}" type="slidenum">
              <a:rPr lang="zh-TW" altLang="en-US" smtClean="0"/>
              <a:pPr/>
              <a:t>28</a:t>
            </a:fld>
            <a:endParaRPr lang="en-US" altLang="zh-TW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00430" y="1814444"/>
            <a:ext cx="2071702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點擊修改訂單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73589" y="2452854"/>
            <a:ext cx="728691" cy="38178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643173" y="2030720"/>
            <a:ext cx="857255" cy="398148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658810" y="3030852"/>
            <a:ext cx="818190" cy="4286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5715008" y="3429000"/>
            <a:ext cx="357190" cy="1357322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714876" y="4786322"/>
            <a:ext cx="1936749" cy="400110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點擊刪除按鈕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A72848-7DD3-46EA-B2B5-C940664F2318}" type="slidenum">
              <a:rPr lang="zh-TW" altLang="en-US" smtClean="0"/>
              <a:pPr/>
              <a:t>29</a:t>
            </a:fld>
            <a:endParaRPr lang="en-US" altLang="zh-TW" smtClean="0"/>
          </a:p>
        </p:txBody>
      </p:sp>
      <p:pic>
        <p:nvPicPr>
          <p:cNvPr id="22531" name="內容版面配置區 15" descr="thanks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093788"/>
            <a:ext cx="6827838" cy="5121275"/>
          </a:xfrm>
        </p:spPr>
      </p:pic>
      <p:sp>
        <p:nvSpPr>
          <p:cNvPr id="17" name="文字方塊 16"/>
          <p:cNvSpPr txBox="1"/>
          <p:nvPr/>
        </p:nvSpPr>
        <p:spPr>
          <a:xfrm>
            <a:off x="1143000" y="1714500"/>
            <a:ext cx="6811963" cy="584200"/>
          </a:xfrm>
          <a:prstGeom prst="rect">
            <a:avLst/>
          </a:prstGeom>
          <a:gradFill>
            <a:gsLst>
              <a:gs pos="0">
                <a:schemeClr val="dk1">
                  <a:shade val="51000"/>
                  <a:satMod val="130000"/>
                  <a:alpha val="6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YOU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庫存管理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入庫建檔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B67A7F-9672-4F64-99FD-110C40D04421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00034" y="1714488"/>
            <a:ext cx="1936749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>
                <a:solidFill>
                  <a:srgbClr val="FF0000"/>
                </a:solidFill>
              </a:rPr>
              <a:t>掃入條碼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窗格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09600" y="2428868"/>
            <a:ext cx="1604946" cy="150019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1383008" y="2071678"/>
            <a:ext cx="45719" cy="35719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357422" y="2042160"/>
            <a:ext cx="5072098" cy="81533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 flipV="1">
            <a:off x="4929190" y="2857496"/>
            <a:ext cx="71437" cy="35719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714744" y="3214686"/>
            <a:ext cx="2706190" cy="400110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入庫成功的輪胎明細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571472" y="4286256"/>
            <a:ext cx="1643074" cy="64294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2214546" y="3929066"/>
            <a:ext cx="500066" cy="642942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714612" y="3714752"/>
            <a:ext cx="2962671" cy="400110"/>
          </a:xfrm>
          <a:prstGeom prst="rect">
            <a:avLst/>
          </a:prstGeom>
          <a:solidFill>
            <a:srgbClr val="CC99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3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有問題條碼的錯誤訊息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2357422" y="5500703"/>
            <a:ext cx="4786346" cy="4286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940862" y="4600526"/>
            <a:ext cx="3732112" cy="400110"/>
          </a:xfrm>
          <a:prstGeom prst="rect">
            <a:avLst/>
          </a:prstGeom>
          <a:solidFill>
            <a:srgbClr val="99CC00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4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庫存明細新增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此條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輪胎的紀錄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4643438" y="5000634"/>
            <a:ext cx="285751" cy="500067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庫存管理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入庫退回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輪胎退回給經銷商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09E5A-1903-4F6D-A257-97D86854E9ED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0034" y="1714488"/>
            <a:ext cx="1936749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>
                <a:solidFill>
                  <a:srgbClr val="FF0000"/>
                </a:solidFill>
              </a:rPr>
              <a:t>掃入條碼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窗格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09600" y="2428868"/>
            <a:ext cx="1604946" cy="150019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1383008" y="2071678"/>
            <a:ext cx="45719" cy="35719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714612" y="2042160"/>
            <a:ext cx="4286280" cy="81533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4929190" y="2857496"/>
            <a:ext cx="71437" cy="35719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714744" y="3214686"/>
            <a:ext cx="2706190" cy="400110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>
                <a:solidFill>
                  <a:srgbClr val="FF0000"/>
                </a:solidFill>
              </a:rPr>
              <a:t>退回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成功的輪胎明細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庫存管理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出庫建檔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4FE0C2-B2EF-4BC3-8960-D150A2B836AC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29058" y="3571876"/>
            <a:ext cx="2706190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出庫成功的輪胎明細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857488" y="2000240"/>
            <a:ext cx="4572032" cy="128588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286378" y="3286124"/>
            <a:ext cx="45719" cy="285752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庫存管理</a:t>
            </a:r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出庫退回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消費者退回輪胎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6CE6B6-4A75-4BB5-ABD1-657335A49C72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29058" y="3571876"/>
            <a:ext cx="2706190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退回成功的輪胎明細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857488" y="2000240"/>
            <a:ext cx="4572032" cy="128588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5286378" y="3286124"/>
            <a:ext cx="45719" cy="285752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428860" y="6042664"/>
            <a:ext cx="4786346" cy="38673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4929191" y="5214950"/>
            <a:ext cx="97156" cy="785818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00364" y="4786322"/>
            <a:ext cx="3988592" cy="707886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庫存明細新增此兩條輪胎的紀錄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zh-TW" altLang="en-US" sz="2000" b="1" dirty="0">
                <a:solidFill>
                  <a:srgbClr val="FF0000"/>
                </a:solidFill>
              </a:rPr>
              <a:t>代表再次入庫</a:t>
            </a:r>
            <a:endParaRPr lang="zh-TW" alt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庫存管理</a:t>
            </a: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售價維護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F040AB-3AFB-471F-B182-A0EDDBC2B959}" type="slidenum">
              <a:rPr lang="zh-TW" altLang="en-US" smtClean="0"/>
              <a:pPr/>
              <a:t>7</a:t>
            </a:fld>
            <a:endParaRPr lang="en-US" altLang="zh-TW" smtClean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14546" y="3071810"/>
            <a:ext cx="2706190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可自行維護輪胎售價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643570" y="2143116"/>
            <a:ext cx="430504" cy="92869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3428992" y="2571744"/>
            <a:ext cx="2214578" cy="500066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6072198" y="2143116"/>
            <a:ext cx="357190" cy="92869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5000628" y="3071810"/>
            <a:ext cx="1214446" cy="1214446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428860" y="3786190"/>
            <a:ext cx="2635658" cy="1015663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勾選為常用規格，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</a:rPr>
              <a:t>當庫存為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0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時仍會顯示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</a:rPr>
              <a:t>在庫存明細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6429388" y="2143116"/>
            <a:ext cx="415280" cy="95060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5715008" y="3071810"/>
            <a:ext cx="928694" cy="2214578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357686" y="5286388"/>
            <a:ext cx="2749471" cy="1015663"/>
          </a:xfrm>
          <a:prstGeom prst="rect">
            <a:avLst/>
          </a:prstGeom>
          <a:solidFill>
            <a:srgbClr val="CC99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3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輸入安全庫存量，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</a:rPr>
              <a:t>當庫存低於此數字時，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</a:rPr>
              <a:t>會有庫存過低警示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資訊查詢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庫存查詢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庫存數量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2A90D2-A45E-40A6-9100-14DD03E491F1}" type="slidenum">
              <a:rPr lang="zh-TW" altLang="en-US" smtClean="0"/>
              <a:pPr/>
              <a:t>8</a:t>
            </a:fld>
            <a:endParaRPr lang="en-US" altLang="zh-TW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8596" y="1428736"/>
            <a:ext cx="1936749" cy="400110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點擊庫存數量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57158" y="2143116"/>
            <a:ext cx="714380" cy="28575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714348" y="1857364"/>
            <a:ext cx="642942" cy="285752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28596" y="2500306"/>
            <a:ext cx="1857388" cy="107157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1357290" y="3571876"/>
            <a:ext cx="428628" cy="1357322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28596" y="4929198"/>
            <a:ext cx="2449710" cy="707886"/>
          </a:xfrm>
          <a:prstGeom prst="rect">
            <a:avLst/>
          </a:prstGeom>
          <a:solidFill>
            <a:srgbClr val="99CC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可依花紋或規格為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</a:rPr>
              <a:t>條件查詢現有庫存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6215074" y="2571744"/>
            <a:ext cx="629594" cy="4286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6286512" y="3000372"/>
            <a:ext cx="285752" cy="1357322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286380" y="4357694"/>
            <a:ext cx="2000264" cy="707886"/>
          </a:xfrm>
          <a:prstGeom prst="rect">
            <a:avLst/>
          </a:prstGeom>
          <a:solidFill>
            <a:srgbClr val="CC99FF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3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點擊查詢條碼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詳見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9)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7572396" y="1340768"/>
          <a:ext cx="1114404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8263" cy="11430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資訊查詢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庫存查詢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庫存數量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</a:rPr>
              <a:t>查詢條碼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2A90D2-A45E-40A6-9100-14DD03E491F1}" type="slidenum">
              <a:rPr lang="zh-TW" altLang="en-US" smtClean="0"/>
              <a:pPr/>
              <a:t>9</a:t>
            </a:fld>
            <a:endParaRPr lang="en-US" altLang="zh-TW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7452" y="1214438"/>
            <a:ext cx="72178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8596" y="4714884"/>
            <a:ext cx="2071702" cy="1015663"/>
          </a:xfrm>
          <a:prstGeom prst="rect">
            <a:avLst/>
          </a:prstGeom>
          <a:solidFill>
            <a:srgbClr val="FFCC99"/>
          </a:solidFill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1.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顯示該規格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的條碼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資訊與入庫日期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108960" y="2143116"/>
            <a:ext cx="1605916" cy="64294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1428728" y="2786058"/>
            <a:ext cx="2500330" cy="1928826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xx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9766</TotalTime>
  <Words>994</Words>
  <Application>Microsoft Office PowerPoint</Application>
  <PresentationFormat>如螢幕大小 (4:3)</PresentationFormat>
  <Paragraphs>217</Paragraphs>
  <Slides>29</Slides>
  <Notes>27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Maxxis</vt:lpstr>
      <vt:lpstr>投影片 1</vt:lpstr>
      <vt:lpstr>首頁 新產品幻燈片輪播</vt:lpstr>
      <vt:lpstr>庫存管理(一) 入庫建檔</vt:lpstr>
      <vt:lpstr>庫存管理(二) 入庫退回(輪胎退回給經銷商)</vt:lpstr>
      <vt:lpstr>庫存管理(三) 出庫建檔</vt:lpstr>
      <vt:lpstr>庫存管理(四) 出庫退回(消費者退回輪胎)</vt:lpstr>
      <vt:lpstr>庫存管理(五) 售價維護</vt:lpstr>
      <vt:lpstr>資訊查詢(一) 庫存查詢-庫存數量</vt:lpstr>
      <vt:lpstr>資訊查詢(二) 庫存查詢-庫存數量-查詢條碼</vt:lpstr>
      <vt:lpstr>資訊查詢(三) 庫存查詢-庫存低於安全庫存</vt:lpstr>
      <vt:lpstr>資訊查詢(四) 庫存查詢-暢銷規格庫存</vt:lpstr>
      <vt:lpstr>資訊查詢(五) 庫存查詢-庫存過低規格</vt:lpstr>
      <vt:lpstr>資訊查詢(六) 進出貨查詢-入出庫查詢</vt:lpstr>
      <vt:lpstr>資訊查詢(七) 進出貨查詢-入出庫查詢-車牌查詢</vt:lpstr>
      <vt:lpstr>資訊查詢(八) 進出貨查詢-入出庫查詢-車輛明細</vt:lpstr>
      <vt:lpstr>資訊查詢(九) 進出貨查詢-入出庫折線圖</vt:lpstr>
      <vt:lpstr>資訊查詢(十) 銷售統計-暢銷花紋</vt:lpstr>
      <vt:lpstr>資訊查詢(十一) 銷售統計-暢銷規格</vt:lpstr>
      <vt:lpstr>資訊查詢(十二) 銷售統計-暢銷規格-查詢花紋</vt:lpstr>
      <vt:lpstr>資訊查詢(十三) 銷售統計-廠牌裝胎</vt:lpstr>
      <vt:lpstr>紅利點數(一) 紅利點數查詢-每月累積紅利圖</vt:lpstr>
      <vt:lpstr>紅利點數(二) 紅利點數查詢-紅利點數明細</vt:lpstr>
      <vt:lpstr>紅利點數(三) 紅利點數兌換</vt:lpstr>
      <vt:lpstr>紅利點數(四) 紅利點數兌換-查詢兌換申請</vt:lpstr>
      <vt:lpstr>紅利點數(五) 紅利點數兌換-修改兌換申請</vt:lpstr>
      <vt:lpstr>獨享杯(一) 輪胎訂購</vt:lpstr>
      <vt:lpstr>獨享杯(二) 訂單查詢</vt:lpstr>
      <vt:lpstr>問題回報 問題回報</vt:lpstr>
      <vt:lpstr>投影片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2010年 台灣地區經銷商會議 </dc:title>
  <dc:creator>Kuei-Hsien</dc:creator>
  <cp:lastModifiedBy>C1A1 周俊佑</cp:lastModifiedBy>
  <cp:revision>920</cp:revision>
  <dcterms:created xsi:type="dcterms:W3CDTF">2011-01-11T02:14:45Z</dcterms:created>
  <dcterms:modified xsi:type="dcterms:W3CDTF">2015-09-18T01:29:12Z</dcterms:modified>
</cp:coreProperties>
</file>